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08" r:id="rId6"/>
    <p:sldMasterId id="2147483720" r:id="rId7"/>
    <p:sldMasterId id="2147483732" r:id="rId8"/>
    <p:sldMasterId id="2147483744" r:id="rId9"/>
    <p:sldMasterId id="2147483756" r:id="rId10"/>
    <p:sldMasterId id="2147483768" r:id="rId11"/>
    <p:sldMasterId id="2147483780" r:id="rId12"/>
  </p:sldMasterIdLst>
  <p:notesMasterIdLst>
    <p:notesMasterId r:id="rId77"/>
  </p:notesMasterIdLst>
  <p:sldIdLst>
    <p:sldId id="345" r:id="rId13"/>
    <p:sldId id="361" r:id="rId14"/>
    <p:sldId id="364" r:id="rId15"/>
    <p:sldId id="368" r:id="rId16"/>
    <p:sldId id="369" r:id="rId17"/>
    <p:sldId id="259" r:id="rId18"/>
    <p:sldId id="370" r:id="rId19"/>
    <p:sldId id="394" r:id="rId20"/>
    <p:sldId id="441" r:id="rId21"/>
    <p:sldId id="392" r:id="rId22"/>
    <p:sldId id="268" r:id="rId23"/>
    <p:sldId id="270" r:id="rId24"/>
    <p:sldId id="271" r:id="rId25"/>
    <p:sldId id="353" r:id="rId26"/>
    <p:sldId id="273" r:id="rId27"/>
    <p:sldId id="274" r:id="rId28"/>
    <p:sldId id="409" r:id="rId29"/>
    <p:sldId id="410" r:id="rId30"/>
    <p:sldId id="277" r:id="rId31"/>
    <p:sldId id="275" r:id="rId32"/>
    <p:sldId id="408" r:id="rId33"/>
    <p:sldId id="415" r:id="rId34"/>
    <p:sldId id="417" r:id="rId35"/>
    <p:sldId id="256" r:id="rId36"/>
    <p:sldId id="342" r:id="rId37"/>
    <p:sldId id="432" r:id="rId38"/>
    <p:sldId id="433" r:id="rId39"/>
    <p:sldId id="444" r:id="rId40"/>
    <p:sldId id="301" r:id="rId41"/>
    <p:sldId id="435" r:id="rId42"/>
    <p:sldId id="424" r:id="rId43"/>
    <p:sldId id="365" r:id="rId44"/>
    <p:sldId id="371" r:id="rId45"/>
    <p:sldId id="382" r:id="rId46"/>
    <p:sldId id="372" r:id="rId47"/>
    <p:sldId id="367" r:id="rId48"/>
    <p:sldId id="437" r:id="rId49"/>
    <p:sldId id="439" r:id="rId50"/>
    <p:sldId id="351" r:id="rId51"/>
    <p:sldId id="393" r:id="rId52"/>
    <p:sldId id="440" r:id="rId53"/>
    <p:sldId id="267" r:id="rId54"/>
    <p:sldId id="339" r:id="rId55"/>
    <p:sldId id="280" r:id="rId56"/>
    <p:sldId id="445" r:id="rId57"/>
    <p:sldId id="282" r:id="rId58"/>
    <p:sldId id="284" r:id="rId59"/>
    <p:sldId id="286" r:id="rId60"/>
    <p:sldId id="290" r:id="rId61"/>
    <p:sldId id="288" r:id="rId62"/>
    <p:sldId id="330" r:id="rId63"/>
    <p:sldId id="293" r:id="rId64"/>
    <p:sldId id="307" r:id="rId65"/>
    <p:sldId id="306" r:id="rId66"/>
    <p:sldId id="333" r:id="rId67"/>
    <p:sldId id="334" r:id="rId68"/>
    <p:sldId id="343" r:id="rId69"/>
    <p:sldId id="308" r:id="rId70"/>
    <p:sldId id="319" r:id="rId71"/>
    <p:sldId id="315" r:id="rId72"/>
    <p:sldId id="316" r:id="rId73"/>
    <p:sldId id="321" r:id="rId74"/>
    <p:sldId id="324" r:id="rId75"/>
    <p:sldId id="323" r:id="rId76"/>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CC"/>
    <a:srgbClr val="FFFF00"/>
    <a:srgbClr val="CC0000"/>
    <a:srgbClr val="6699FF"/>
    <a:srgbClr val="0000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153" autoAdjust="0"/>
    <p:restoredTop sz="88694" autoAdjust="0"/>
  </p:normalViewPr>
  <p:slideViewPr>
    <p:cSldViewPr>
      <p:cViewPr varScale="1">
        <p:scale>
          <a:sx n="61" d="100"/>
          <a:sy n="61" d="100"/>
        </p:scale>
        <p:origin x="780" y="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4.xml"/><Relationship Id="rId21" Type="http://schemas.openxmlformats.org/officeDocument/2006/relationships/slide" Target="slides/slide9.xml"/><Relationship Id="rId42" Type="http://schemas.openxmlformats.org/officeDocument/2006/relationships/slide" Target="slides/slide30.xml"/><Relationship Id="rId47" Type="http://schemas.openxmlformats.org/officeDocument/2006/relationships/slide" Target="slides/slide35.xml"/><Relationship Id="rId63" Type="http://schemas.openxmlformats.org/officeDocument/2006/relationships/slide" Target="slides/slide51.xml"/><Relationship Id="rId68" Type="http://schemas.openxmlformats.org/officeDocument/2006/relationships/slide" Target="slides/slide56.xml"/><Relationship Id="rId16" Type="http://schemas.openxmlformats.org/officeDocument/2006/relationships/slide" Target="slides/slide4.xml"/><Relationship Id="rId11" Type="http://schemas.openxmlformats.org/officeDocument/2006/relationships/slideMaster" Target="slideMasters/slideMaster11.xml"/><Relationship Id="rId32" Type="http://schemas.openxmlformats.org/officeDocument/2006/relationships/slide" Target="slides/slide20.xml"/><Relationship Id="rId37" Type="http://schemas.openxmlformats.org/officeDocument/2006/relationships/slide" Target="slides/slide25.xml"/><Relationship Id="rId53" Type="http://schemas.openxmlformats.org/officeDocument/2006/relationships/slide" Target="slides/slide41.xml"/><Relationship Id="rId58" Type="http://schemas.openxmlformats.org/officeDocument/2006/relationships/slide" Target="slides/slide46.xml"/><Relationship Id="rId74" Type="http://schemas.openxmlformats.org/officeDocument/2006/relationships/slide" Target="slides/slide62.xml"/><Relationship Id="rId79"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49.xml"/><Relationship Id="rId19" Type="http://schemas.openxmlformats.org/officeDocument/2006/relationships/slide" Target="slides/slide7.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slide" Target="slides/slide44.xml"/><Relationship Id="rId64" Type="http://schemas.openxmlformats.org/officeDocument/2006/relationships/slide" Target="slides/slide52.xml"/><Relationship Id="rId69" Type="http://schemas.openxmlformats.org/officeDocument/2006/relationships/slide" Target="slides/slide57.xml"/><Relationship Id="rId77"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39.xml"/><Relationship Id="rId72" Type="http://schemas.openxmlformats.org/officeDocument/2006/relationships/slide" Target="slides/slide60.xml"/><Relationship Id="rId80"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slide" Target="slides/slide47.xml"/><Relationship Id="rId67" Type="http://schemas.openxmlformats.org/officeDocument/2006/relationships/slide" Target="slides/slide55.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slide" Target="slides/slide42.xml"/><Relationship Id="rId62" Type="http://schemas.openxmlformats.org/officeDocument/2006/relationships/slide" Target="slides/slide50.xml"/><Relationship Id="rId70" Type="http://schemas.openxmlformats.org/officeDocument/2006/relationships/slide" Target="slides/slide58.xml"/><Relationship Id="rId75" Type="http://schemas.openxmlformats.org/officeDocument/2006/relationships/slide" Target="slides/slide63.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 Id="rId10" Type="http://schemas.openxmlformats.org/officeDocument/2006/relationships/slideMaster" Target="slideMasters/slideMaster10.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slide" Target="slides/slide53.xml"/><Relationship Id="rId73" Type="http://schemas.openxmlformats.org/officeDocument/2006/relationships/slide" Target="slides/slide61.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1.xml"/><Relationship Id="rId18" Type="http://schemas.openxmlformats.org/officeDocument/2006/relationships/slide" Target="slides/slide6.xml"/><Relationship Id="rId39" Type="http://schemas.openxmlformats.org/officeDocument/2006/relationships/slide" Target="slides/slide27.xml"/><Relationship Id="rId34" Type="http://schemas.openxmlformats.org/officeDocument/2006/relationships/slide" Target="slides/slide22.xml"/><Relationship Id="rId50" Type="http://schemas.openxmlformats.org/officeDocument/2006/relationships/slide" Target="slides/slide38.xml"/><Relationship Id="rId55" Type="http://schemas.openxmlformats.org/officeDocument/2006/relationships/slide" Target="slides/slide43.xml"/><Relationship Id="rId76" Type="http://schemas.openxmlformats.org/officeDocument/2006/relationships/slide" Target="slides/slide64.xml"/><Relationship Id="rId7" Type="http://schemas.openxmlformats.org/officeDocument/2006/relationships/slideMaster" Target="slideMasters/slideMaster7.xml"/><Relationship Id="rId71" Type="http://schemas.openxmlformats.org/officeDocument/2006/relationships/slide" Target="slides/slide59.xml"/><Relationship Id="rId2" Type="http://schemas.openxmlformats.org/officeDocument/2006/relationships/slideMaster" Target="slideMasters/slideMaster2.xml"/><Relationship Id="rId29" Type="http://schemas.openxmlformats.org/officeDocument/2006/relationships/slide" Target="slides/slide17.xml"/><Relationship Id="rId24" Type="http://schemas.openxmlformats.org/officeDocument/2006/relationships/slide" Target="slides/slide12.xml"/><Relationship Id="rId40" Type="http://schemas.openxmlformats.org/officeDocument/2006/relationships/slide" Target="slides/slide28.xml"/><Relationship Id="rId45" Type="http://schemas.openxmlformats.org/officeDocument/2006/relationships/slide" Target="slides/slide33.xml"/><Relationship Id="rId66" Type="http://schemas.openxmlformats.org/officeDocument/2006/relationships/slide" Target="slides/slide5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E612BD7-C8F4-4DE9-9D5C-700CD7128193}" type="doc">
      <dgm:prSet loTypeId="urn:microsoft.com/office/officeart/2005/8/layout/cycle1" loCatId="cycle" qsTypeId="urn:microsoft.com/office/officeart/2005/8/quickstyle/simple4" qsCatId="simple" csTypeId="urn:microsoft.com/office/officeart/2005/8/colors/accent1_2" csCatId="accent1" phldr="1"/>
      <dgm:spPr/>
      <dgm:t>
        <a:bodyPr/>
        <a:lstStyle/>
        <a:p>
          <a:endParaRPr lang="en-US"/>
        </a:p>
      </dgm:t>
    </dgm:pt>
    <dgm:pt modelId="{F2D11BA4-0A67-4AEF-83A3-E3C37901329A}">
      <dgm:prSet phldrT="[Texto]"/>
      <dgm:spPr/>
      <dgm:t>
        <a:bodyPr/>
        <a:lstStyle/>
        <a:p>
          <a:r>
            <a:rPr lang="en-US" dirty="0"/>
            <a:t> </a:t>
          </a:r>
        </a:p>
      </dgm:t>
    </dgm:pt>
    <dgm:pt modelId="{CCE27D5C-4CF4-46CD-BF62-FEEBDD87F732}" type="parTrans" cxnId="{86B2AEB1-B8A6-4758-A55F-8ED217D70FED}">
      <dgm:prSet/>
      <dgm:spPr/>
      <dgm:t>
        <a:bodyPr/>
        <a:lstStyle/>
        <a:p>
          <a:endParaRPr lang="en-US"/>
        </a:p>
      </dgm:t>
    </dgm:pt>
    <dgm:pt modelId="{08AEE160-C759-4670-9439-A40985C8035C}" type="sibTrans" cxnId="{86B2AEB1-B8A6-4758-A55F-8ED217D70FED}">
      <dgm:prSet/>
      <dgm:spPr>
        <a:solidFill>
          <a:schemeClr val="accent6">
            <a:alpha val="64000"/>
          </a:schemeClr>
        </a:solidFill>
      </dgm:spPr>
      <dgm:t>
        <a:bodyPr/>
        <a:lstStyle/>
        <a:p>
          <a:endParaRPr lang="en-US"/>
        </a:p>
      </dgm:t>
    </dgm:pt>
    <dgm:pt modelId="{E88BC942-C32D-44FF-9D26-BAC2D0FAEE7B}">
      <dgm:prSet phldrT="[Texto]"/>
      <dgm:spPr/>
      <dgm:t>
        <a:bodyPr/>
        <a:lstStyle/>
        <a:p>
          <a:r>
            <a:rPr lang="en-US" dirty="0"/>
            <a:t> </a:t>
          </a:r>
        </a:p>
      </dgm:t>
    </dgm:pt>
    <dgm:pt modelId="{52E32351-FA9D-439C-B643-8D3474AACCD2}" type="parTrans" cxnId="{814F51AD-D246-470F-9BFA-39A417D3AA07}">
      <dgm:prSet/>
      <dgm:spPr/>
      <dgm:t>
        <a:bodyPr/>
        <a:lstStyle/>
        <a:p>
          <a:endParaRPr lang="en-US"/>
        </a:p>
      </dgm:t>
    </dgm:pt>
    <dgm:pt modelId="{7F7E1447-BD61-45E3-94BC-25193AA36E25}" type="sibTrans" cxnId="{814F51AD-D246-470F-9BFA-39A417D3AA07}">
      <dgm:prSet/>
      <dgm:spPr>
        <a:solidFill>
          <a:schemeClr val="accent6">
            <a:alpha val="65000"/>
          </a:schemeClr>
        </a:solidFill>
      </dgm:spPr>
      <dgm:t>
        <a:bodyPr/>
        <a:lstStyle/>
        <a:p>
          <a:endParaRPr lang="en-US"/>
        </a:p>
      </dgm:t>
    </dgm:pt>
    <dgm:pt modelId="{927B926D-2FF6-48EB-8858-F6643CF2FB18}">
      <dgm:prSet phldrT="[Texto]"/>
      <dgm:spPr/>
      <dgm:t>
        <a:bodyPr/>
        <a:lstStyle/>
        <a:p>
          <a:r>
            <a:rPr lang="en-US" dirty="0"/>
            <a:t> </a:t>
          </a:r>
        </a:p>
      </dgm:t>
    </dgm:pt>
    <dgm:pt modelId="{22D8687E-4126-4EF8-97F8-1D9D3977CAD5}" type="parTrans" cxnId="{9FA0288E-E805-42A7-B4E4-97BAD8E8534C}">
      <dgm:prSet/>
      <dgm:spPr/>
      <dgm:t>
        <a:bodyPr/>
        <a:lstStyle/>
        <a:p>
          <a:endParaRPr lang="en-US"/>
        </a:p>
      </dgm:t>
    </dgm:pt>
    <dgm:pt modelId="{1DD893B1-DDE9-4A86-886D-2C86A60673F2}" type="sibTrans" cxnId="{9FA0288E-E805-42A7-B4E4-97BAD8E8534C}">
      <dgm:prSet/>
      <dgm:spPr>
        <a:solidFill>
          <a:schemeClr val="accent6">
            <a:alpha val="65000"/>
          </a:schemeClr>
        </a:solidFill>
      </dgm:spPr>
      <dgm:t>
        <a:bodyPr/>
        <a:lstStyle/>
        <a:p>
          <a:endParaRPr lang="en-US"/>
        </a:p>
      </dgm:t>
    </dgm:pt>
    <dgm:pt modelId="{3792423B-EB3C-4601-86E3-EDC0654A8A56}">
      <dgm:prSet phldrT="[Texto]"/>
      <dgm:spPr/>
      <dgm:t>
        <a:bodyPr/>
        <a:lstStyle/>
        <a:p>
          <a:r>
            <a:rPr lang="en-US" dirty="0"/>
            <a:t> </a:t>
          </a:r>
        </a:p>
      </dgm:t>
    </dgm:pt>
    <dgm:pt modelId="{C512CA5C-911C-49A2-A403-ADF4B9D73C23}" type="parTrans" cxnId="{01A568FE-C5FB-49BD-A534-0B2FA47614DC}">
      <dgm:prSet/>
      <dgm:spPr/>
      <dgm:t>
        <a:bodyPr/>
        <a:lstStyle/>
        <a:p>
          <a:endParaRPr lang="en-US"/>
        </a:p>
      </dgm:t>
    </dgm:pt>
    <dgm:pt modelId="{9B8F188C-8E76-4F82-BC2B-D7052DAB1AA6}" type="sibTrans" cxnId="{01A568FE-C5FB-49BD-A534-0B2FA47614DC}">
      <dgm:prSet/>
      <dgm:spPr>
        <a:solidFill>
          <a:schemeClr val="accent6">
            <a:alpha val="65000"/>
          </a:schemeClr>
        </a:solidFill>
      </dgm:spPr>
      <dgm:t>
        <a:bodyPr/>
        <a:lstStyle/>
        <a:p>
          <a:endParaRPr lang="en-US"/>
        </a:p>
      </dgm:t>
    </dgm:pt>
    <dgm:pt modelId="{FC840A7B-B353-4247-998E-9A52E8D611D2}">
      <dgm:prSet phldrT="[Texto]"/>
      <dgm:spPr/>
      <dgm:t>
        <a:bodyPr/>
        <a:lstStyle/>
        <a:p>
          <a:r>
            <a:rPr lang="en-US" dirty="0"/>
            <a:t> </a:t>
          </a:r>
        </a:p>
      </dgm:t>
    </dgm:pt>
    <dgm:pt modelId="{56B8886D-CD58-49F3-A827-F4A121910130}" type="parTrans" cxnId="{0D41DEA5-AA42-4C44-99DC-A9420DF8D94C}">
      <dgm:prSet/>
      <dgm:spPr/>
      <dgm:t>
        <a:bodyPr/>
        <a:lstStyle/>
        <a:p>
          <a:endParaRPr lang="en-US"/>
        </a:p>
      </dgm:t>
    </dgm:pt>
    <dgm:pt modelId="{ADE9B816-CA3D-459F-A82C-F2FEF5F1B61D}" type="sibTrans" cxnId="{0D41DEA5-AA42-4C44-99DC-A9420DF8D94C}">
      <dgm:prSet/>
      <dgm:spPr>
        <a:solidFill>
          <a:schemeClr val="accent6">
            <a:alpha val="65000"/>
          </a:schemeClr>
        </a:solidFill>
      </dgm:spPr>
      <dgm:t>
        <a:bodyPr/>
        <a:lstStyle/>
        <a:p>
          <a:endParaRPr lang="en-US"/>
        </a:p>
      </dgm:t>
    </dgm:pt>
    <dgm:pt modelId="{9A609A84-1554-45A3-85E4-736FED6DF266}" type="pres">
      <dgm:prSet presAssocID="{7E612BD7-C8F4-4DE9-9D5C-700CD7128193}" presName="cycle" presStyleCnt="0">
        <dgm:presLayoutVars>
          <dgm:dir/>
          <dgm:resizeHandles val="exact"/>
        </dgm:presLayoutVars>
      </dgm:prSet>
      <dgm:spPr/>
    </dgm:pt>
    <dgm:pt modelId="{D99139F8-47CB-41B8-82E1-C50EEE9BEDC6}" type="pres">
      <dgm:prSet presAssocID="{F2D11BA4-0A67-4AEF-83A3-E3C37901329A}" presName="dummy" presStyleCnt="0"/>
      <dgm:spPr/>
    </dgm:pt>
    <dgm:pt modelId="{66E11206-1D2F-4ACB-A68D-490661A4ABDB}" type="pres">
      <dgm:prSet presAssocID="{F2D11BA4-0A67-4AEF-83A3-E3C37901329A}" presName="node" presStyleLbl="revTx" presStyleIdx="0" presStyleCnt="5">
        <dgm:presLayoutVars>
          <dgm:bulletEnabled val="1"/>
        </dgm:presLayoutVars>
      </dgm:prSet>
      <dgm:spPr/>
    </dgm:pt>
    <dgm:pt modelId="{514F8D81-91C6-48ED-B9A4-98CA78504295}" type="pres">
      <dgm:prSet presAssocID="{08AEE160-C759-4670-9439-A40985C8035C}" presName="sibTrans" presStyleLbl="node1" presStyleIdx="0" presStyleCnt="5"/>
      <dgm:spPr/>
    </dgm:pt>
    <dgm:pt modelId="{66EE3E92-ED27-46F7-A638-1C6B2B3C593F}" type="pres">
      <dgm:prSet presAssocID="{E88BC942-C32D-44FF-9D26-BAC2D0FAEE7B}" presName="dummy" presStyleCnt="0"/>
      <dgm:spPr/>
    </dgm:pt>
    <dgm:pt modelId="{F9BB8B14-213C-43BA-AA08-68F1805FC5B6}" type="pres">
      <dgm:prSet presAssocID="{E88BC942-C32D-44FF-9D26-BAC2D0FAEE7B}" presName="node" presStyleLbl="revTx" presStyleIdx="1" presStyleCnt="5">
        <dgm:presLayoutVars>
          <dgm:bulletEnabled val="1"/>
        </dgm:presLayoutVars>
      </dgm:prSet>
      <dgm:spPr/>
    </dgm:pt>
    <dgm:pt modelId="{EE18A541-5737-4613-8DAE-006AE36C8B63}" type="pres">
      <dgm:prSet presAssocID="{7F7E1447-BD61-45E3-94BC-25193AA36E25}" presName="sibTrans" presStyleLbl="node1" presStyleIdx="1" presStyleCnt="5"/>
      <dgm:spPr/>
    </dgm:pt>
    <dgm:pt modelId="{D555DD67-32DF-4946-AA32-92224624703B}" type="pres">
      <dgm:prSet presAssocID="{927B926D-2FF6-48EB-8858-F6643CF2FB18}" presName="dummy" presStyleCnt="0"/>
      <dgm:spPr/>
    </dgm:pt>
    <dgm:pt modelId="{748ACCD9-495E-4D24-895A-24CD35A10E8E}" type="pres">
      <dgm:prSet presAssocID="{927B926D-2FF6-48EB-8858-F6643CF2FB18}" presName="node" presStyleLbl="revTx" presStyleIdx="2" presStyleCnt="5">
        <dgm:presLayoutVars>
          <dgm:bulletEnabled val="1"/>
        </dgm:presLayoutVars>
      </dgm:prSet>
      <dgm:spPr/>
    </dgm:pt>
    <dgm:pt modelId="{09FD4D57-ED69-4F26-AB0F-88B0C0EBAAE9}" type="pres">
      <dgm:prSet presAssocID="{1DD893B1-DDE9-4A86-886D-2C86A60673F2}" presName="sibTrans" presStyleLbl="node1" presStyleIdx="2" presStyleCnt="5"/>
      <dgm:spPr/>
    </dgm:pt>
    <dgm:pt modelId="{6F3ADB65-ED72-4043-8BC3-33156D94574D}" type="pres">
      <dgm:prSet presAssocID="{3792423B-EB3C-4601-86E3-EDC0654A8A56}" presName="dummy" presStyleCnt="0"/>
      <dgm:spPr/>
    </dgm:pt>
    <dgm:pt modelId="{0E294E20-34F9-4B76-A2E9-C00B79B64B43}" type="pres">
      <dgm:prSet presAssocID="{3792423B-EB3C-4601-86E3-EDC0654A8A56}" presName="node" presStyleLbl="revTx" presStyleIdx="3" presStyleCnt="5">
        <dgm:presLayoutVars>
          <dgm:bulletEnabled val="1"/>
        </dgm:presLayoutVars>
      </dgm:prSet>
      <dgm:spPr/>
    </dgm:pt>
    <dgm:pt modelId="{12F0E79B-30B0-44E9-BB75-BC8A8569782D}" type="pres">
      <dgm:prSet presAssocID="{9B8F188C-8E76-4F82-BC2B-D7052DAB1AA6}" presName="sibTrans" presStyleLbl="node1" presStyleIdx="3" presStyleCnt="5"/>
      <dgm:spPr/>
    </dgm:pt>
    <dgm:pt modelId="{6C36D5E8-B9EB-4FCB-B4B8-316539090BF4}" type="pres">
      <dgm:prSet presAssocID="{FC840A7B-B353-4247-998E-9A52E8D611D2}" presName="dummy" presStyleCnt="0"/>
      <dgm:spPr/>
    </dgm:pt>
    <dgm:pt modelId="{B0C433E7-86BF-41BF-BD08-C99B2100887F}" type="pres">
      <dgm:prSet presAssocID="{FC840A7B-B353-4247-998E-9A52E8D611D2}" presName="node" presStyleLbl="revTx" presStyleIdx="4" presStyleCnt="5">
        <dgm:presLayoutVars>
          <dgm:bulletEnabled val="1"/>
        </dgm:presLayoutVars>
      </dgm:prSet>
      <dgm:spPr/>
    </dgm:pt>
    <dgm:pt modelId="{AB609B08-0678-4D81-991A-7D1F4452D402}" type="pres">
      <dgm:prSet presAssocID="{ADE9B816-CA3D-459F-A82C-F2FEF5F1B61D}" presName="sibTrans" presStyleLbl="node1" presStyleIdx="4" presStyleCnt="5"/>
      <dgm:spPr/>
    </dgm:pt>
  </dgm:ptLst>
  <dgm:cxnLst>
    <dgm:cxn modelId="{10B77100-4DD2-4C87-9051-75945F08EC00}" type="presOf" srcId="{3792423B-EB3C-4601-86E3-EDC0654A8A56}" destId="{0E294E20-34F9-4B76-A2E9-C00B79B64B43}" srcOrd="0" destOrd="0" presId="urn:microsoft.com/office/officeart/2005/8/layout/cycle1"/>
    <dgm:cxn modelId="{F1C89904-8DB7-4040-AE82-D3B33ABB9BCE}" type="presOf" srcId="{E88BC942-C32D-44FF-9D26-BAC2D0FAEE7B}" destId="{F9BB8B14-213C-43BA-AA08-68F1805FC5B6}" srcOrd="0" destOrd="0" presId="urn:microsoft.com/office/officeart/2005/8/layout/cycle1"/>
    <dgm:cxn modelId="{02369B0F-8399-4A80-B63D-2A699F73828A}" type="presOf" srcId="{1DD893B1-DDE9-4A86-886D-2C86A60673F2}" destId="{09FD4D57-ED69-4F26-AB0F-88B0C0EBAAE9}" srcOrd="0" destOrd="0" presId="urn:microsoft.com/office/officeart/2005/8/layout/cycle1"/>
    <dgm:cxn modelId="{CC7BC836-F15A-49FE-8CA3-9EB773544371}" type="presOf" srcId="{F2D11BA4-0A67-4AEF-83A3-E3C37901329A}" destId="{66E11206-1D2F-4ACB-A68D-490661A4ABDB}" srcOrd="0" destOrd="0" presId="urn:microsoft.com/office/officeart/2005/8/layout/cycle1"/>
    <dgm:cxn modelId="{5BE8193B-E78E-40EF-99C3-5934B425D1A2}" type="presOf" srcId="{ADE9B816-CA3D-459F-A82C-F2FEF5F1B61D}" destId="{AB609B08-0678-4D81-991A-7D1F4452D402}" srcOrd="0" destOrd="0" presId="urn:microsoft.com/office/officeart/2005/8/layout/cycle1"/>
    <dgm:cxn modelId="{63ABEF3F-3743-46FA-962F-54D6B6A418AC}" type="presOf" srcId="{08AEE160-C759-4670-9439-A40985C8035C}" destId="{514F8D81-91C6-48ED-B9A4-98CA78504295}" srcOrd="0" destOrd="0" presId="urn:microsoft.com/office/officeart/2005/8/layout/cycle1"/>
    <dgm:cxn modelId="{7DBA8F57-9739-4173-B494-3E255789FD21}" type="presOf" srcId="{FC840A7B-B353-4247-998E-9A52E8D611D2}" destId="{B0C433E7-86BF-41BF-BD08-C99B2100887F}" srcOrd="0" destOrd="0" presId="urn:microsoft.com/office/officeart/2005/8/layout/cycle1"/>
    <dgm:cxn modelId="{9FA0288E-E805-42A7-B4E4-97BAD8E8534C}" srcId="{7E612BD7-C8F4-4DE9-9D5C-700CD7128193}" destId="{927B926D-2FF6-48EB-8858-F6643CF2FB18}" srcOrd="2" destOrd="0" parTransId="{22D8687E-4126-4EF8-97F8-1D9D3977CAD5}" sibTransId="{1DD893B1-DDE9-4A86-886D-2C86A60673F2}"/>
    <dgm:cxn modelId="{0D41DEA5-AA42-4C44-99DC-A9420DF8D94C}" srcId="{7E612BD7-C8F4-4DE9-9D5C-700CD7128193}" destId="{FC840A7B-B353-4247-998E-9A52E8D611D2}" srcOrd="4" destOrd="0" parTransId="{56B8886D-CD58-49F3-A827-F4A121910130}" sibTransId="{ADE9B816-CA3D-459F-A82C-F2FEF5F1B61D}"/>
    <dgm:cxn modelId="{814F51AD-D246-470F-9BFA-39A417D3AA07}" srcId="{7E612BD7-C8F4-4DE9-9D5C-700CD7128193}" destId="{E88BC942-C32D-44FF-9D26-BAC2D0FAEE7B}" srcOrd="1" destOrd="0" parTransId="{52E32351-FA9D-439C-B643-8D3474AACCD2}" sibTransId="{7F7E1447-BD61-45E3-94BC-25193AA36E25}"/>
    <dgm:cxn modelId="{86B2AEB1-B8A6-4758-A55F-8ED217D70FED}" srcId="{7E612BD7-C8F4-4DE9-9D5C-700CD7128193}" destId="{F2D11BA4-0A67-4AEF-83A3-E3C37901329A}" srcOrd="0" destOrd="0" parTransId="{CCE27D5C-4CF4-46CD-BF62-FEEBDD87F732}" sibTransId="{08AEE160-C759-4670-9439-A40985C8035C}"/>
    <dgm:cxn modelId="{C73BA6CF-77EC-4C98-83FE-1155C0616FAD}" type="presOf" srcId="{7E612BD7-C8F4-4DE9-9D5C-700CD7128193}" destId="{9A609A84-1554-45A3-85E4-736FED6DF266}" srcOrd="0" destOrd="0" presId="urn:microsoft.com/office/officeart/2005/8/layout/cycle1"/>
    <dgm:cxn modelId="{7631FAD4-74E8-466F-91E4-E6F099013C77}" type="presOf" srcId="{927B926D-2FF6-48EB-8858-F6643CF2FB18}" destId="{748ACCD9-495E-4D24-895A-24CD35A10E8E}" srcOrd="0" destOrd="0" presId="urn:microsoft.com/office/officeart/2005/8/layout/cycle1"/>
    <dgm:cxn modelId="{A0C3FCD7-222B-43DC-9D33-725866144FDC}" type="presOf" srcId="{9B8F188C-8E76-4F82-BC2B-D7052DAB1AA6}" destId="{12F0E79B-30B0-44E9-BB75-BC8A8569782D}" srcOrd="0" destOrd="0" presId="urn:microsoft.com/office/officeart/2005/8/layout/cycle1"/>
    <dgm:cxn modelId="{51212BE7-F1FF-4601-BD1D-FD2C4D9D40EE}" type="presOf" srcId="{7F7E1447-BD61-45E3-94BC-25193AA36E25}" destId="{EE18A541-5737-4613-8DAE-006AE36C8B63}" srcOrd="0" destOrd="0" presId="urn:microsoft.com/office/officeart/2005/8/layout/cycle1"/>
    <dgm:cxn modelId="{01A568FE-C5FB-49BD-A534-0B2FA47614DC}" srcId="{7E612BD7-C8F4-4DE9-9D5C-700CD7128193}" destId="{3792423B-EB3C-4601-86E3-EDC0654A8A56}" srcOrd="3" destOrd="0" parTransId="{C512CA5C-911C-49A2-A403-ADF4B9D73C23}" sibTransId="{9B8F188C-8E76-4F82-BC2B-D7052DAB1AA6}"/>
    <dgm:cxn modelId="{2E6C333F-04F7-4739-97AB-B6BE8D0C2CF2}" type="presParOf" srcId="{9A609A84-1554-45A3-85E4-736FED6DF266}" destId="{D99139F8-47CB-41B8-82E1-C50EEE9BEDC6}" srcOrd="0" destOrd="0" presId="urn:microsoft.com/office/officeart/2005/8/layout/cycle1"/>
    <dgm:cxn modelId="{9E80B78E-B0D3-4A9E-9282-60218FBAEBFF}" type="presParOf" srcId="{9A609A84-1554-45A3-85E4-736FED6DF266}" destId="{66E11206-1D2F-4ACB-A68D-490661A4ABDB}" srcOrd="1" destOrd="0" presId="urn:microsoft.com/office/officeart/2005/8/layout/cycle1"/>
    <dgm:cxn modelId="{7D4558A2-27CE-41BC-8719-C4F939D53C8D}" type="presParOf" srcId="{9A609A84-1554-45A3-85E4-736FED6DF266}" destId="{514F8D81-91C6-48ED-B9A4-98CA78504295}" srcOrd="2" destOrd="0" presId="urn:microsoft.com/office/officeart/2005/8/layout/cycle1"/>
    <dgm:cxn modelId="{D3289AD3-A4A8-4455-9C93-048BA399B483}" type="presParOf" srcId="{9A609A84-1554-45A3-85E4-736FED6DF266}" destId="{66EE3E92-ED27-46F7-A638-1C6B2B3C593F}" srcOrd="3" destOrd="0" presId="urn:microsoft.com/office/officeart/2005/8/layout/cycle1"/>
    <dgm:cxn modelId="{BC2EB24B-3CD8-40D5-AF0A-0A8F9F01BFE6}" type="presParOf" srcId="{9A609A84-1554-45A3-85E4-736FED6DF266}" destId="{F9BB8B14-213C-43BA-AA08-68F1805FC5B6}" srcOrd="4" destOrd="0" presId="urn:microsoft.com/office/officeart/2005/8/layout/cycle1"/>
    <dgm:cxn modelId="{FE8ED2BE-E272-435D-A4DB-857F8B1205A1}" type="presParOf" srcId="{9A609A84-1554-45A3-85E4-736FED6DF266}" destId="{EE18A541-5737-4613-8DAE-006AE36C8B63}" srcOrd="5" destOrd="0" presId="urn:microsoft.com/office/officeart/2005/8/layout/cycle1"/>
    <dgm:cxn modelId="{8D8C8B3B-C54F-4033-AC74-788B7A729306}" type="presParOf" srcId="{9A609A84-1554-45A3-85E4-736FED6DF266}" destId="{D555DD67-32DF-4946-AA32-92224624703B}" srcOrd="6" destOrd="0" presId="urn:microsoft.com/office/officeart/2005/8/layout/cycle1"/>
    <dgm:cxn modelId="{960C2460-775D-4BDB-93D5-484702F9ECB6}" type="presParOf" srcId="{9A609A84-1554-45A3-85E4-736FED6DF266}" destId="{748ACCD9-495E-4D24-895A-24CD35A10E8E}" srcOrd="7" destOrd="0" presId="urn:microsoft.com/office/officeart/2005/8/layout/cycle1"/>
    <dgm:cxn modelId="{BBC064CF-6188-4EDC-A7B1-4B938D4A1E47}" type="presParOf" srcId="{9A609A84-1554-45A3-85E4-736FED6DF266}" destId="{09FD4D57-ED69-4F26-AB0F-88B0C0EBAAE9}" srcOrd="8" destOrd="0" presId="urn:microsoft.com/office/officeart/2005/8/layout/cycle1"/>
    <dgm:cxn modelId="{17B3F37D-E72F-4D4F-8B15-E8E7B8383524}" type="presParOf" srcId="{9A609A84-1554-45A3-85E4-736FED6DF266}" destId="{6F3ADB65-ED72-4043-8BC3-33156D94574D}" srcOrd="9" destOrd="0" presId="urn:microsoft.com/office/officeart/2005/8/layout/cycle1"/>
    <dgm:cxn modelId="{C83B353C-C416-42EA-89CE-5D2A6ABB852A}" type="presParOf" srcId="{9A609A84-1554-45A3-85E4-736FED6DF266}" destId="{0E294E20-34F9-4B76-A2E9-C00B79B64B43}" srcOrd="10" destOrd="0" presId="urn:microsoft.com/office/officeart/2005/8/layout/cycle1"/>
    <dgm:cxn modelId="{5AAD1BCB-99D2-415E-A9F6-E4186339E827}" type="presParOf" srcId="{9A609A84-1554-45A3-85E4-736FED6DF266}" destId="{12F0E79B-30B0-44E9-BB75-BC8A8569782D}" srcOrd="11" destOrd="0" presId="urn:microsoft.com/office/officeart/2005/8/layout/cycle1"/>
    <dgm:cxn modelId="{7145D597-7F8D-4CD2-9CDC-B9C69F737007}" type="presParOf" srcId="{9A609A84-1554-45A3-85E4-736FED6DF266}" destId="{6C36D5E8-B9EB-4FCB-B4B8-316539090BF4}" srcOrd="12" destOrd="0" presId="urn:microsoft.com/office/officeart/2005/8/layout/cycle1"/>
    <dgm:cxn modelId="{01ADC130-766A-4718-BF84-241D538B8CC9}" type="presParOf" srcId="{9A609A84-1554-45A3-85E4-736FED6DF266}" destId="{B0C433E7-86BF-41BF-BD08-C99B2100887F}" srcOrd="13" destOrd="0" presId="urn:microsoft.com/office/officeart/2005/8/layout/cycle1"/>
    <dgm:cxn modelId="{2E8A1DE0-A94F-4AAE-A7DB-F17D08D0CF6F}" type="presParOf" srcId="{9A609A84-1554-45A3-85E4-736FED6DF266}" destId="{AB609B08-0678-4D81-991A-7D1F4452D402}" srcOrd="14"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E11206-1D2F-4ACB-A68D-490661A4ABDB}">
      <dsp:nvSpPr>
        <dsp:cNvPr id="0" name=""/>
        <dsp:cNvSpPr/>
      </dsp:nvSpPr>
      <dsp:spPr>
        <a:xfrm>
          <a:off x="3528499" y="29355"/>
          <a:ext cx="1006078"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280" tIns="81280" rIns="81280" bIns="81280" numCol="1" spcCol="1270" anchor="ctr" anchorCtr="0">
          <a:noAutofit/>
        </a:bodyPr>
        <a:lstStyle/>
        <a:p>
          <a:pPr marL="0" lvl="0" indent="0" algn="ctr" defTabSz="2844800">
            <a:lnSpc>
              <a:spcPct val="90000"/>
            </a:lnSpc>
            <a:spcBef>
              <a:spcPct val="0"/>
            </a:spcBef>
            <a:spcAft>
              <a:spcPct val="35000"/>
            </a:spcAft>
            <a:buNone/>
          </a:pPr>
          <a:r>
            <a:rPr lang="en-US" sz="6400" kern="1200" dirty="0"/>
            <a:t> </a:t>
          </a:r>
        </a:p>
      </dsp:txBody>
      <dsp:txXfrm>
        <a:off x="3528499" y="29355"/>
        <a:ext cx="1006078" cy="1006078"/>
      </dsp:txXfrm>
    </dsp:sp>
    <dsp:sp modelId="{514F8D81-91C6-48ED-B9A4-98CA78504295}">
      <dsp:nvSpPr>
        <dsp:cNvPr id="0" name=""/>
        <dsp:cNvSpPr/>
      </dsp:nvSpPr>
      <dsp:spPr>
        <a:xfrm>
          <a:off x="1162170" y="289"/>
          <a:ext cx="3771658" cy="3771658"/>
        </a:xfrm>
        <a:prstGeom prst="circularArrow">
          <a:avLst>
            <a:gd name="adj1" fmla="val 5202"/>
            <a:gd name="adj2" fmla="val 336015"/>
            <a:gd name="adj3" fmla="val 21292825"/>
            <a:gd name="adj4" fmla="val 19766604"/>
            <a:gd name="adj5" fmla="val 6068"/>
          </a:avLst>
        </a:prstGeom>
        <a:solidFill>
          <a:schemeClr val="accent6">
            <a:alpha val="64000"/>
          </a:schemeClr>
        </a:solidFill>
        <a:ln>
          <a:noFill/>
        </a:ln>
        <a:effectLst/>
      </dsp:spPr>
      <dsp:style>
        <a:lnRef idx="0">
          <a:scrgbClr r="0" g="0" b="0"/>
        </a:lnRef>
        <a:fillRef idx="3">
          <a:scrgbClr r="0" g="0" b="0"/>
        </a:fillRef>
        <a:effectRef idx="2">
          <a:scrgbClr r="0" g="0" b="0"/>
        </a:effectRef>
        <a:fontRef idx="minor">
          <a:schemeClr val="lt1"/>
        </a:fontRef>
      </dsp:style>
    </dsp:sp>
    <dsp:sp modelId="{F9BB8B14-213C-43BA-AA08-68F1805FC5B6}">
      <dsp:nvSpPr>
        <dsp:cNvPr id="0" name=""/>
        <dsp:cNvSpPr/>
      </dsp:nvSpPr>
      <dsp:spPr>
        <a:xfrm>
          <a:off x="4136359" y="1900156"/>
          <a:ext cx="1006078"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280" tIns="81280" rIns="81280" bIns="81280" numCol="1" spcCol="1270" anchor="ctr" anchorCtr="0">
          <a:noAutofit/>
        </a:bodyPr>
        <a:lstStyle/>
        <a:p>
          <a:pPr marL="0" lvl="0" indent="0" algn="ctr" defTabSz="2844800">
            <a:lnSpc>
              <a:spcPct val="90000"/>
            </a:lnSpc>
            <a:spcBef>
              <a:spcPct val="0"/>
            </a:spcBef>
            <a:spcAft>
              <a:spcPct val="35000"/>
            </a:spcAft>
            <a:buNone/>
          </a:pPr>
          <a:r>
            <a:rPr lang="en-US" sz="6400" kern="1200" dirty="0"/>
            <a:t> </a:t>
          </a:r>
        </a:p>
      </dsp:txBody>
      <dsp:txXfrm>
        <a:off x="4136359" y="1900156"/>
        <a:ext cx="1006078" cy="1006078"/>
      </dsp:txXfrm>
    </dsp:sp>
    <dsp:sp modelId="{EE18A541-5737-4613-8DAE-006AE36C8B63}">
      <dsp:nvSpPr>
        <dsp:cNvPr id="0" name=""/>
        <dsp:cNvSpPr/>
      </dsp:nvSpPr>
      <dsp:spPr>
        <a:xfrm>
          <a:off x="1162170" y="289"/>
          <a:ext cx="3771658" cy="3771658"/>
        </a:xfrm>
        <a:prstGeom prst="circularArrow">
          <a:avLst>
            <a:gd name="adj1" fmla="val 5202"/>
            <a:gd name="adj2" fmla="val 336015"/>
            <a:gd name="adj3" fmla="val 4014266"/>
            <a:gd name="adj4" fmla="val 2253829"/>
            <a:gd name="adj5" fmla="val 6068"/>
          </a:avLst>
        </a:prstGeom>
        <a:solidFill>
          <a:schemeClr val="accent6">
            <a:alpha val="65000"/>
          </a:schemeClr>
        </a:solidFill>
        <a:ln>
          <a:noFill/>
        </a:ln>
        <a:effectLst/>
      </dsp:spPr>
      <dsp:style>
        <a:lnRef idx="0">
          <a:scrgbClr r="0" g="0" b="0"/>
        </a:lnRef>
        <a:fillRef idx="3">
          <a:scrgbClr r="0" g="0" b="0"/>
        </a:fillRef>
        <a:effectRef idx="2">
          <a:scrgbClr r="0" g="0" b="0"/>
        </a:effectRef>
        <a:fontRef idx="minor">
          <a:schemeClr val="lt1"/>
        </a:fontRef>
      </dsp:style>
    </dsp:sp>
    <dsp:sp modelId="{748ACCD9-495E-4D24-895A-24CD35A10E8E}">
      <dsp:nvSpPr>
        <dsp:cNvPr id="0" name=""/>
        <dsp:cNvSpPr/>
      </dsp:nvSpPr>
      <dsp:spPr>
        <a:xfrm>
          <a:off x="2544960" y="3056374"/>
          <a:ext cx="1006078"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280" tIns="81280" rIns="81280" bIns="81280" numCol="1" spcCol="1270" anchor="ctr" anchorCtr="0">
          <a:noAutofit/>
        </a:bodyPr>
        <a:lstStyle/>
        <a:p>
          <a:pPr marL="0" lvl="0" indent="0" algn="ctr" defTabSz="2844800">
            <a:lnSpc>
              <a:spcPct val="90000"/>
            </a:lnSpc>
            <a:spcBef>
              <a:spcPct val="0"/>
            </a:spcBef>
            <a:spcAft>
              <a:spcPct val="35000"/>
            </a:spcAft>
            <a:buNone/>
          </a:pPr>
          <a:r>
            <a:rPr lang="en-US" sz="6400" kern="1200" dirty="0"/>
            <a:t> </a:t>
          </a:r>
        </a:p>
      </dsp:txBody>
      <dsp:txXfrm>
        <a:off x="2544960" y="3056374"/>
        <a:ext cx="1006078" cy="1006078"/>
      </dsp:txXfrm>
    </dsp:sp>
    <dsp:sp modelId="{09FD4D57-ED69-4F26-AB0F-88B0C0EBAAE9}">
      <dsp:nvSpPr>
        <dsp:cNvPr id="0" name=""/>
        <dsp:cNvSpPr/>
      </dsp:nvSpPr>
      <dsp:spPr>
        <a:xfrm>
          <a:off x="1162170" y="289"/>
          <a:ext cx="3771658" cy="3771658"/>
        </a:xfrm>
        <a:prstGeom prst="circularArrow">
          <a:avLst>
            <a:gd name="adj1" fmla="val 5202"/>
            <a:gd name="adj2" fmla="val 336015"/>
            <a:gd name="adj3" fmla="val 8210155"/>
            <a:gd name="adj4" fmla="val 6449719"/>
            <a:gd name="adj5" fmla="val 6068"/>
          </a:avLst>
        </a:prstGeom>
        <a:solidFill>
          <a:schemeClr val="accent6">
            <a:alpha val="65000"/>
          </a:schemeClr>
        </a:solidFill>
        <a:ln>
          <a:noFill/>
        </a:ln>
        <a:effectLst/>
      </dsp:spPr>
      <dsp:style>
        <a:lnRef idx="0">
          <a:scrgbClr r="0" g="0" b="0"/>
        </a:lnRef>
        <a:fillRef idx="3">
          <a:scrgbClr r="0" g="0" b="0"/>
        </a:fillRef>
        <a:effectRef idx="2">
          <a:scrgbClr r="0" g="0" b="0"/>
        </a:effectRef>
        <a:fontRef idx="minor">
          <a:schemeClr val="lt1"/>
        </a:fontRef>
      </dsp:style>
    </dsp:sp>
    <dsp:sp modelId="{0E294E20-34F9-4B76-A2E9-C00B79B64B43}">
      <dsp:nvSpPr>
        <dsp:cNvPr id="0" name=""/>
        <dsp:cNvSpPr/>
      </dsp:nvSpPr>
      <dsp:spPr>
        <a:xfrm>
          <a:off x="953562" y="1900156"/>
          <a:ext cx="1006078"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280" tIns="81280" rIns="81280" bIns="81280" numCol="1" spcCol="1270" anchor="ctr" anchorCtr="0">
          <a:noAutofit/>
        </a:bodyPr>
        <a:lstStyle/>
        <a:p>
          <a:pPr marL="0" lvl="0" indent="0" algn="ctr" defTabSz="2844800">
            <a:lnSpc>
              <a:spcPct val="90000"/>
            </a:lnSpc>
            <a:spcBef>
              <a:spcPct val="0"/>
            </a:spcBef>
            <a:spcAft>
              <a:spcPct val="35000"/>
            </a:spcAft>
            <a:buNone/>
          </a:pPr>
          <a:r>
            <a:rPr lang="en-US" sz="6400" kern="1200" dirty="0"/>
            <a:t> </a:t>
          </a:r>
        </a:p>
      </dsp:txBody>
      <dsp:txXfrm>
        <a:off x="953562" y="1900156"/>
        <a:ext cx="1006078" cy="1006078"/>
      </dsp:txXfrm>
    </dsp:sp>
    <dsp:sp modelId="{12F0E79B-30B0-44E9-BB75-BC8A8569782D}">
      <dsp:nvSpPr>
        <dsp:cNvPr id="0" name=""/>
        <dsp:cNvSpPr/>
      </dsp:nvSpPr>
      <dsp:spPr>
        <a:xfrm>
          <a:off x="1162170" y="289"/>
          <a:ext cx="3771658" cy="3771658"/>
        </a:xfrm>
        <a:prstGeom prst="circularArrow">
          <a:avLst>
            <a:gd name="adj1" fmla="val 5202"/>
            <a:gd name="adj2" fmla="val 336015"/>
            <a:gd name="adj3" fmla="val 12297380"/>
            <a:gd name="adj4" fmla="val 10771160"/>
            <a:gd name="adj5" fmla="val 6068"/>
          </a:avLst>
        </a:prstGeom>
        <a:solidFill>
          <a:schemeClr val="accent6">
            <a:alpha val="65000"/>
          </a:schemeClr>
        </a:solidFill>
        <a:ln>
          <a:noFill/>
        </a:ln>
        <a:effectLst/>
      </dsp:spPr>
      <dsp:style>
        <a:lnRef idx="0">
          <a:scrgbClr r="0" g="0" b="0"/>
        </a:lnRef>
        <a:fillRef idx="3">
          <a:scrgbClr r="0" g="0" b="0"/>
        </a:fillRef>
        <a:effectRef idx="2">
          <a:scrgbClr r="0" g="0" b="0"/>
        </a:effectRef>
        <a:fontRef idx="minor">
          <a:schemeClr val="lt1"/>
        </a:fontRef>
      </dsp:style>
    </dsp:sp>
    <dsp:sp modelId="{B0C433E7-86BF-41BF-BD08-C99B2100887F}">
      <dsp:nvSpPr>
        <dsp:cNvPr id="0" name=""/>
        <dsp:cNvSpPr/>
      </dsp:nvSpPr>
      <dsp:spPr>
        <a:xfrm>
          <a:off x="1561422" y="29355"/>
          <a:ext cx="1006078"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280" tIns="81280" rIns="81280" bIns="81280" numCol="1" spcCol="1270" anchor="ctr" anchorCtr="0">
          <a:noAutofit/>
        </a:bodyPr>
        <a:lstStyle/>
        <a:p>
          <a:pPr marL="0" lvl="0" indent="0" algn="ctr" defTabSz="2844800">
            <a:lnSpc>
              <a:spcPct val="90000"/>
            </a:lnSpc>
            <a:spcBef>
              <a:spcPct val="0"/>
            </a:spcBef>
            <a:spcAft>
              <a:spcPct val="35000"/>
            </a:spcAft>
            <a:buNone/>
          </a:pPr>
          <a:r>
            <a:rPr lang="en-US" sz="6400" kern="1200" dirty="0"/>
            <a:t> </a:t>
          </a:r>
        </a:p>
      </dsp:txBody>
      <dsp:txXfrm>
        <a:off x="1561422" y="29355"/>
        <a:ext cx="1006078" cy="1006078"/>
      </dsp:txXfrm>
    </dsp:sp>
    <dsp:sp modelId="{AB609B08-0678-4D81-991A-7D1F4452D402}">
      <dsp:nvSpPr>
        <dsp:cNvPr id="0" name=""/>
        <dsp:cNvSpPr/>
      </dsp:nvSpPr>
      <dsp:spPr>
        <a:xfrm>
          <a:off x="1162170" y="289"/>
          <a:ext cx="3771658" cy="3771658"/>
        </a:xfrm>
        <a:prstGeom prst="circularArrow">
          <a:avLst>
            <a:gd name="adj1" fmla="val 5202"/>
            <a:gd name="adj2" fmla="val 336015"/>
            <a:gd name="adj3" fmla="val 16865256"/>
            <a:gd name="adj4" fmla="val 15198729"/>
            <a:gd name="adj5" fmla="val 6068"/>
          </a:avLst>
        </a:prstGeom>
        <a:solidFill>
          <a:schemeClr val="accent6">
            <a:alpha val="65000"/>
          </a:schemeClr>
        </a:solidFill>
        <a:ln>
          <a:noFill/>
        </a:ln>
        <a:effectLst/>
      </dsp:spPr>
      <dsp:style>
        <a:lnRef idx="0">
          <a:scrgbClr r="0" g="0" b="0"/>
        </a:lnRef>
        <a:fillRef idx="3">
          <a:scrgbClr r="0" g="0" b="0"/>
        </a:fillRef>
        <a:effectRef idx="2">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6AA52C9C-42CF-4147-A2D0-43F32BFA5D47}"/>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ltLang="en-US"/>
          </a:p>
        </p:txBody>
      </p:sp>
      <p:sp>
        <p:nvSpPr>
          <p:cNvPr id="59395" name="Rectangle 3">
            <a:extLst>
              <a:ext uri="{FF2B5EF4-FFF2-40B4-BE49-F238E27FC236}">
                <a16:creationId xmlns:a16="http://schemas.microsoft.com/office/drawing/2014/main" id="{75FC00B4-464E-4CE8-ABA7-0C19A84195DA}"/>
              </a:ext>
            </a:extLst>
          </p:cNvPr>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ltLang="en-US"/>
          </a:p>
        </p:txBody>
      </p:sp>
      <p:sp>
        <p:nvSpPr>
          <p:cNvPr id="2052" name="Rectangle 4">
            <a:extLst>
              <a:ext uri="{FF2B5EF4-FFF2-40B4-BE49-F238E27FC236}">
                <a16:creationId xmlns:a16="http://schemas.microsoft.com/office/drawing/2014/main" id="{F1B05805-1DEE-42B6-A3D7-C8C36283AAE7}"/>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9397" name="Rectangle 5">
            <a:extLst>
              <a:ext uri="{FF2B5EF4-FFF2-40B4-BE49-F238E27FC236}">
                <a16:creationId xmlns:a16="http://schemas.microsoft.com/office/drawing/2014/main" id="{46156464-4CE8-41C1-9EBD-24E0F3E7AA17}"/>
              </a:ext>
            </a:extLst>
          </p:cNvPr>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
        <p:nvSpPr>
          <p:cNvPr id="59398" name="Rectangle 6">
            <a:extLst>
              <a:ext uri="{FF2B5EF4-FFF2-40B4-BE49-F238E27FC236}">
                <a16:creationId xmlns:a16="http://schemas.microsoft.com/office/drawing/2014/main" id="{AEF6521F-3C38-44A3-A597-E6CFC3F4EC84}"/>
              </a:ext>
            </a:extLst>
          </p:cNvPr>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ltLang="en-US"/>
          </a:p>
        </p:txBody>
      </p:sp>
      <p:sp>
        <p:nvSpPr>
          <p:cNvPr id="59399" name="Rectangle 7">
            <a:extLst>
              <a:ext uri="{FF2B5EF4-FFF2-40B4-BE49-F238E27FC236}">
                <a16:creationId xmlns:a16="http://schemas.microsoft.com/office/drawing/2014/main" id="{A6C38A43-7A16-416D-B02C-4E27F98F1415}"/>
              </a:ext>
            </a:extLst>
          </p:cNvPr>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4E38F628-31F3-4FE4-A996-0FB9222473D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Back to </a:t>
            </a:r>
            <a:r>
              <a:rPr lang="en-US" dirty="0" err="1"/>
              <a:t>celsius</a:t>
            </a:r>
            <a:r>
              <a:rPr lang="is-IS" dirty="0"/>
              <a:t>…ive included</a:t>
            </a:r>
            <a:r>
              <a:rPr lang="is-IS" baseline="0" dirty="0"/>
              <a:t> some F to help out</a:t>
            </a:r>
            <a:endParaRPr lang="is-IS" dirty="0"/>
          </a:p>
          <a:p>
            <a:endParaRPr lang="en-US" dirty="0"/>
          </a:p>
          <a:p>
            <a:r>
              <a:rPr lang="en-US" dirty="0"/>
              <a:t>Trades come</a:t>
            </a:r>
            <a:r>
              <a:rPr lang="en-US" baseline="0" dirty="0"/>
              <a:t> in on the equator, pushing water to the west. </a:t>
            </a:r>
          </a:p>
          <a:p>
            <a:endParaRPr lang="en-US" baseline="0" dirty="0"/>
          </a:p>
          <a:p>
            <a:r>
              <a:rPr lang="en-US" baseline="0" dirty="0"/>
              <a:t>In </a:t>
            </a:r>
            <a:r>
              <a:rPr lang="en-US" baseline="0" dirty="0" err="1"/>
              <a:t>midlatitudes</a:t>
            </a:r>
            <a:r>
              <a:rPr lang="en-US" baseline="0" dirty="0"/>
              <a:t>, where we are, we are in the </a:t>
            </a:r>
            <a:r>
              <a:rPr lang="en-US" baseline="0" dirty="0" err="1"/>
              <a:t>westerlies</a:t>
            </a:r>
            <a:r>
              <a:rPr lang="en-US" baseline="0" dirty="0"/>
              <a:t>. All of our storms go from west to east.</a:t>
            </a:r>
          </a:p>
          <a:p>
            <a:endParaRPr lang="en-US" baseline="0" dirty="0"/>
          </a:p>
          <a:p>
            <a:r>
              <a:rPr lang="en-US" baseline="0" dirty="0"/>
              <a:t>Why is it warm in the east, and warm in the west? We’ll need </a:t>
            </a:r>
            <a:r>
              <a:rPr lang="en-US" baseline="0" dirty="0" err="1"/>
              <a:t>coriolis</a:t>
            </a:r>
            <a:r>
              <a:rPr lang="en-US" baseline="0" dirty="0"/>
              <a:t> and thermocline to talk about this.</a:t>
            </a:r>
            <a:endParaRPr lang="en-US" dirty="0"/>
          </a:p>
        </p:txBody>
      </p:sp>
      <p:sp>
        <p:nvSpPr>
          <p:cNvPr id="4" name="Slide Number Placeholder 3"/>
          <p:cNvSpPr>
            <a:spLocks noGrp="1"/>
          </p:cNvSpPr>
          <p:nvPr>
            <p:ph type="sldNum" sz="quarter" idx="10"/>
          </p:nvPr>
        </p:nvSpPr>
        <p:spPr/>
        <p:txBody>
          <a:bodyPr/>
          <a:lstStyle/>
          <a:p>
            <a:fld id="{59B1FB07-C372-F94A-A482-407CEC56B0BA}" type="slidenum">
              <a:rPr lang="en-US" smtClean="0"/>
              <a:t>9</a:t>
            </a:fld>
            <a:endParaRPr lang="en-US"/>
          </a:p>
        </p:txBody>
      </p:sp>
    </p:spTree>
    <p:extLst>
      <p:ext uri="{BB962C8B-B14F-4D97-AF65-F5344CB8AC3E}">
        <p14:creationId xmlns:p14="http://schemas.microsoft.com/office/powerpoint/2010/main" val="459198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E7D9615A-2A00-47D3-ADAD-9577028B193F}"/>
              </a:ext>
            </a:extLst>
          </p:cNvPr>
          <p:cNvSpPr>
            <a:spLocks noGrp="1" noRot="1" noChangeAspect="1" noChangeArrowheads="1" noTextEdit="1"/>
          </p:cNvSpPr>
          <p:nvPr>
            <p:ph type="sldImg"/>
          </p:nvPr>
        </p:nvSpPr>
        <p:spPr>
          <a:ln/>
        </p:spPr>
      </p:sp>
      <p:sp>
        <p:nvSpPr>
          <p:cNvPr id="12291" name="Notes Placeholder 2">
            <a:extLst>
              <a:ext uri="{FF2B5EF4-FFF2-40B4-BE49-F238E27FC236}">
                <a16:creationId xmlns:a16="http://schemas.microsoft.com/office/drawing/2014/main" id="{555C99EE-C60B-4EF6-9CE3-05CF9B174241}"/>
              </a:ext>
            </a:extLst>
          </p:cNvPr>
          <p:cNvSpPr>
            <a:spLocks noGrp="1" noChangeArrowheads="1"/>
          </p:cNvSpPr>
          <p:nvPr>
            <p:ph type="body" idx="1"/>
          </p:nvPr>
        </p:nvSpPr>
        <p:spPr>
          <a:noFill/>
        </p:spPr>
        <p:txBody>
          <a:bodyPr/>
          <a:lstStyle/>
          <a:p>
            <a:pPr eaLnBrk="1" hangingPunct="1"/>
            <a:r>
              <a:rPr lang="en-US" altLang="en-US"/>
              <a:t>Water in west pacific pushed over by the trade winds and kept there due to consistent force against them.</a:t>
            </a:r>
          </a:p>
        </p:txBody>
      </p:sp>
      <p:sp>
        <p:nvSpPr>
          <p:cNvPr id="12292" name="Slide Number Placeholder 3">
            <a:extLst>
              <a:ext uri="{FF2B5EF4-FFF2-40B4-BE49-F238E27FC236}">
                <a16:creationId xmlns:a16="http://schemas.microsoft.com/office/drawing/2014/main" id="{BD9D63A1-3514-4A86-B2DF-333953C5F1F6}"/>
              </a:ext>
            </a:extLst>
          </p:cNvPr>
          <p:cNvSpPr>
            <a:spLocks noGrp="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348D9FC9-142C-424B-84B7-7DE0D484EB52}" type="slidenum">
              <a:rPr lang="en-US" altLang="en-US" sz="1200"/>
              <a:pPr/>
              <a:t>10</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A4E9499A-89D5-4B91-9753-BFEE9AF63A72}"/>
              </a:ext>
            </a:extLst>
          </p:cNvPr>
          <p:cNvSpPr>
            <a:spLocks noGrp="1" noRot="1" noChangeAspect="1" noChangeArrowheads="1" noTextEdit="1"/>
          </p:cNvSpPr>
          <p:nvPr>
            <p:ph type="sldImg"/>
          </p:nvPr>
        </p:nvSpPr>
        <p:spPr>
          <a:ln/>
        </p:spPr>
      </p:sp>
      <p:sp>
        <p:nvSpPr>
          <p:cNvPr id="14339" name="Notes Placeholder 2">
            <a:extLst>
              <a:ext uri="{FF2B5EF4-FFF2-40B4-BE49-F238E27FC236}">
                <a16:creationId xmlns:a16="http://schemas.microsoft.com/office/drawing/2014/main" id="{A10287A7-9CA8-4CFE-9B2B-CA27ED5261E0}"/>
              </a:ext>
            </a:extLst>
          </p:cNvPr>
          <p:cNvSpPr>
            <a:spLocks noGrp="1" noChangeArrowheads="1"/>
          </p:cNvSpPr>
          <p:nvPr>
            <p:ph type="body" idx="1"/>
          </p:nvPr>
        </p:nvSpPr>
        <p:spPr>
          <a:noFill/>
        </p:spPr>
        <p:txBody>
          <a:bodyPr/>
          <a:lstStyle/>
          <a:p>
            <a:pPr eaLnBrk="1" hangingPunct="1"/>
            <a:r>
              <a:rPr lang="en-US" altLang="en-US"/>
              <a:t>Back to celsius</a:t>
            </a:r>
            <a:r>
              <a:rPr lang="is-IS" altLang="en-US"/>
              <a:t>…ive included some F to help out</a:t>
            </a:r>
          </a:p>
          <a:p>
            <a:pPr eaLnBrk="1" hangingPunct="1"/>
            <a:endParaRPr lang="en-US" altLang="en-US"/>
          </a:p>
          <a:p>
            <a:pPr eaLnBrk="1" hangingPunct="1"/>
            <a:r>
              <a:rPr lang="en-US" altLang="en-US"/>
              <a:t>Trades come in on the equator, pushing water to the west. </a:t>
            </a:r>
          </a:p>
          <a:p>
            <a:pPr eaLnBrk="1" hangingPunct="1"/>
            <a:endParaRPr lang="en-US" altLang="en-US"/>
          </a:p>
          <a:p>
            <a:pPr eaLnBrk="1" hangingPunct="1"/>
            <a:r>
              <a:rPr lang="en-US" altLang="en-US"/>
              <a:t>In midlatitudes, where we are, we are in the westerlies. All of our storms go from west to east.</a:t>
            </a:r>
          </a:p>
          <a:p>
            <a:pPr eaLnBrk="1" hangingPunct="1"/>
            <a:endParaRPr lang="en-US" altLang="en-US"/>
          </a:p>
          <a:p>
            <a:pPr eaLnBrk="1" hangingPunct="1"/>
            <a:r>
              <a:rPr lang="en-US" altLang="en-US"/>
              <a:t>Why is it warm in the east, and warm in the west? We’ll need coriolis and thermocline to talk about this.</a:t>
            </a:r>
          </a:p>
        </p:txBody>
      </p:sp>
      <p:sp>
        <p:nvSpPr>
          <p:cNvPr id="14340" name="Slide Number Placeholder 3">
            <a:extLst>
              <a:ext uri="{FF2B5EF4-FFF2-40B4-BE49-F238E27FC236}">
                <a16:creationId xmlns:a16="http://schemas.microsoft.com/office/drawing/2014/main" id="{08A62950-09DE-46CC-9404-A533F5E7E191}"/>
              </a:ext>
            </a:extLst>
          </p:cNvPr>
          <p:cNvSpPr>
            <a:spLocks noGrp="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E286B6E9-E505-4894-B87A-F461C6A88076}" type="slidenum">
              <a:rPr lang="en-US" altLang="en-US" sz="1200"/>
              <a:pPr/>
              <a:t>11</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C2291F16-9CFF-4416-8726-D06424B6108C}"/>
              </a:ext>
            </a:extLst>
          </p:cNvPr>
          <p:cNvSpPr>
            <a:spLocks noGrp="1" noRot="1" noChangeAspect="1" noChangeArrowheads="1" noTextEdit="1"/>
          </p:cNvSpPr>
          <p:nvPr>
            <p:ph type="sldImg"/>
          </p:nvPr>
        </p:nvSpPr>
        <p:spPr>
          <a:ln/>
        </p:spPr>
      </p:sp>
      <p:sp>
        <p:nvSpPr>
          <p:cNvPr id="16387" name="Notes Placeholder 2">
            <a:extLst>
              <a:ext uri="{FF2B5EF4-FFF2-40B4-BE49-F238E27FC236}">
                <a16:creationId xmlns:a16="http://schemas.microsoft.com/office/drawing/2014/main" id="{5A32E7DD-41CF-4FC7-9F26-F68EE54C63EA}"/>
              </a:ext>
            </a:extLst>
          </p:cNvPr>
          <p:cNvSpPr>
            <a:spLocks noGrp="1" noChangeArrowheads="1"/>
          </p:cNvSpPr>
          <p:nvPr>
            <p:ph type="body" idx="1"/>
          </p:nvPr>
        </p:nvSpPr>
        <p:spPr>
          <a:noFill/>
        </p:spPr>
        <p:txBody>
          <a:bodyPr/>
          <a:lstStyle/>
          <a:p>
            <a:pPr eaLnBrk="1" hangingPunct="1"/>
            <a:r>
              <a:rPr lang="en-US" altLang="en-US"/>
              <a:t>Meteorologists are weird, they tell you where the wind are coming from not where they are going. So this anomaly is coming from the west, therefore it</a:t>
            </a:r>
            <a:r>
              <a:rPr lang="uk-UA" altLang="en-US"/>
              <a:t>’</a:t>
            </a:r>
            <a:r>
              <a:rPr lang="en-US" altLang="en-US"/>
              <a:t>s a westerly wind anomaly and the trade winds are easterly.</a:t>
            </a:r>
          </a:p>
          <a:p>
            <a:pPr eaLnBrk="1" hangingPunct="1"/>
            <a:endParaRPr lang="en-US" altLang="en-US"/>
          </a:p>
          <a:p>
            <a:pPr eaLnBrk="1" hangingPunct="1"/>
            <a:r>
              <a:rPr lang="en-US" altLang="en-US"/>
              <a:t>Blue are now anomalies, black is what goes on in the mean.</a:t>
            </a:r>
          </a:p>
          <a:p>
            <a:pPr eaLnBrk="1" hangingPunct="1"/>
            <a:endParaRPr lang="en-US" altLang="en-US"/>
          </a:p>
          <a:p>
            <a:pPr eaLnBrk="1" hangingPunct="1"/>
            <a:r>
              <a:rPr lang="en-US" altLang="en-US"/>
              <a:t>Important to remember that upwelling is still occurring, albeit at a weekend wait.</a:t>
            </a:r>
          </a:p>
        </p:txBody>
      </p:sp>
      <p:sp>
        <p:nvSpPr>
          <p:cNvPr id="16388" name="Slide Number Placeholder 3">
            <a:extLst>
              <a:ext uri="{FF2B5EF4-FFF2-40B4-BE49-F238E27FC236}">
                <a16:creationId xmlns:a16="http://schemas.microsoft.com/office/drawing/2014/main" id="{FC302402-F1C6-4E1A-A781-D670D278EE71}"/>
              </a:ext>
            </a:extLst>
          </p:cNvPr>
          <p:cNvSpPr>
            <a:spLocks noGrp="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DB61780D-7E54-4FDD-BDC7-2A22C43E5235}" type="slidenum">
              <a:rPr lang="en-US" altLang="en-US" sz="1200"/>
              <a:pPr/>
              <a:t>12</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7BF12337-ACC9-4A67-9339-C7A092A27ECA}"/>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37D8FAF5-6E8B-49E5-8BC0-CE48962BEFEC}"/>
              </a:ext>
            </a:extLst>
          </p:cNvPr>
          <p:cNvSpPr>
            <a:spLocks noGrp="1" noChangeArrowheads="1"/>
          </p:cNvSpPr>
          <p:nvPr>
            <p:ph type="body" idx="1"/>
          </p:nvPr>
        </p:nvSpPr>
        <p:spPr>
          <a:noFill/>
        </p:spPr>
        <p:txBody>
          <a:bodyPr/>
          <a:lstStyle/>
          <a:p>
            <a:pPr eaLnBrk="1" hangingPunct="1"/>
            <a:r>
              <a:rPr lang="en-US" altLang="en-US"/>
              <a:t>Water in west pacific pushed over by the trade winds and kept there due to consistent force against them.</a:t>
            </a:r>
          </a:p>
        </p:txBody>
      </p:sp>
      <p:sp>
        <p:nvSpPr>
          <p:cNvPr id="18436" name="Slide Number Placeholder 3">
            <a:extLst>
              <a:ext uri="{FF2B5EF4-FFF2-40B4-BE49-F238E27FC236}">
                <a16:creationId xmlns:a16="http://schemas.microsoft.com/office/drawing/2014/main" id="{A1E6F9AD-1645-423D-B55D-65208AF433C3}"/>
              </a:ext>
            </a:extLst>
          </p:cNvPr>
          <p:cNvSpPr>
            <a:spLocks noGrp="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587BE33C-4EAC-411C-88BF-AD13C60690EE}" type="slidenum">
              <a:rPr lang="en-US" altLang="en-US" sz="1200"/>
              <a:pPr/>
              <a:t>13</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42640DCE-DE5B-4733-ADE6-23DB55EA1552}"/>
              </a:ext>
            </a:extLst>
          </p:cNvPr>
          <p:cNvSpPr>
            <a:spLocks noGrp="1" noRot="1" noChangeAspect="1" noChangeArrowheads="1" noTextEdit="1"/>
          </p:cNvSpPr>
          <p:nvPr>
            <p:ph type="sldImg"/>
          </p:nvPr>
        </p:nvSpPr>
        <p:spPr>
          <a:ln/>
        </p:spPr>
      </p:sp>
      <p:sp>
        <p:nvSpPr>
          <p:cNvPr id="23555" name="Notes Placeholder 2">
            <a:extLst>
              <a:ext uri="{FF2B5EF4-FFF2-40B4-BE49-F238E27FC236}">
                <a16:creationId xmlns:a16="http://schemas.microsoft.com/office/drawing/2014/main" id="{05F472B9-925E-4DC6-A90C-C31619DA8A9E}"/>
              </a:ext>
            </a:extLst>
          </p:cNvPr>
          <p:cNvSpPr>
            <a:spLocks noGrp="1" noChangeArrowheads="1"/>
          </p:cNvSpPr>
          <p:nvPr>
            <p:ph type="body" idx="1"/>
          </p:nvPr>
        </p:nvSpPr>
        <p:spPr>
          <a:noFill/>
        </p:spPr>
        <p:txBody>
          <a:bodyPr/>
          <a:lstStyle/>
          <a:p>
            <a:pPr eaLnBrk="1" hangingPunct="1"/>
            <a:r>
              <a:rPr lang="en-US" altLang="en-US"/>
              <a:t>Anomalous warming leads to anomalous convection, intensifying the westerly wind bursts, weakening trades further, flattening thermocline further, reinforcing warm anomalies, reinforcing convection, and so on</a:t>
            </a:r>
            <a:r>
              <a:rPr lang="is-IS" altLang="en-US"/>
              <a:t>…Bjerknes</a:t>
            </a:r>
            <a:endParaRPr lang="en-US" altLang="en-US"/>
          </a:p>
        </p:txBody>
      </p:sp>
      <p:sp>
        <p:nvSpPr>
          <p:cNvPr id="23556" name="Slide Number Placeholder 3">
            <a:extLst>
              <a:ext uri="{FF2B5EF4-FFF2-40B4-BE49-F238E27FC236}">
                <a16:creationId xmlns:a16="http://schemas.microsoft.com/office/drawing/2014/main" id="{20763AE3-5C5B-49C3-97F1-8EC744B1DA03}"/>
              </a:ext>
            </a:extLst>
          </p:cNvPr>
          <p:cNvSpPr>
            <a:spLocks noGrp="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0D390CCC-BDA3-4AB5-B313-68E272785E5F}" type="slidenum">
              <a:rPr lang="en-US" altLang="en-US" sz="1200"/>
              <a:pPr/>
              <a:t>16</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6EC2B255-43C5-4F47-9CD7-8A9386AECD78}"/>
              </a:ext>
            </a:extLst>
          </p:cNvPr>
          <p:cNvSpPr>
            <a:spLocks noGrp="1" noRot="1" noChangeAspect="1" noChangeArrowheads="1" noTextEdit="1"/>
          </p:cNvSpPr>
          <p:nvPr>
            <p:ph type="sldImg"/>
          </p:nvPr>
        </p:nvSpPr>
        <p:spPr>
          <a:ln/>
        </p:spPr>
      </p:sp>
      <p:sp>
        <p:nvSpPr>
          <p:cNvPr id="27651" name="Notes Placeholder 2">
            <a:extLst>
              <a:ext uri="{FF2B5EF4-FFF2-40B4-BE49-F238E27FC236}">
                <a16:creationId xmlns:a16="http://schemas.microsoft.com/office/drawing/2014/main" id="{33402A00-932E-4B96-B478-4E4DF00FD539}"/>
              </a:ext>
            </a:extLst>
          </p:cNvPr>
          <p:cNvSpPr>
            <a:spLocks noGrp="1" noChangeArrowheads="1"/>
          </p:cNvSpPr>
          <p:nvPr>
            <p:ph type="body" idx="1"/>
          </p:nvPr>
        </p:nvSpPr>
        <p:spPr>
          <a:noFill/>
        </p:spPr>
        <p:txBody>
          <a:bodyPr/>
          <a:lstStyle/>
          <a:p>
            <a:pPr eaLnBrk="1" hangingPunct="1"/>
            <a:r>
              <a:rPr lang="en-US" altLang="en-US" dirty="0"/>
              <a:t>When we measure el </a:t>
            </a:r>
            <a:r>
              <a:rPr lang="en-US" altLang="en-US" dirty="0" err="1"/>
              <a:t>nino</a:t>
            </a:r>
            <a:r>
              <a:rPr lang="en-US" altLang="en-US" dirty="0"/>
              <a:t>, we measure the average 3-month anomaly in a box. If the anomaly is above 0.5˚C for 5 consecutive 3 month averages then we have an el </a:t>
            </a:r>
            <a:r>
              <a:rPr lang="en-US" altLang="en-US" dirty="0" err="1"/>
              <a:t>nino</a:t>
            </a:r>
            <a:r>
              <a:rPr lang="en-US" altLang="en-US" dirty="0"/>
              <a:t>.</a:t>
            </a:r>
          </a:p>
        </p:txBody>
      </p:sp>
      <p:sp>
        <p:nvSpPr>
          <p:cNvPr id="27652" name="Slide Number Placeholder 3">
            <a:extLst>
              <a:ext uri="{FF2B5EF4-FFF2-40B4-BE49-F238E27FC236}">
                <a16:creationId xmlns:a16="http://schemas.microsoft.com/office/drawing/2014/main" id="{EA57F60D-01EA-402A-852E-595121B25441}"/>
              </a:ext>
            </a:extLst>
          </p:cNvPr>
          <p:cNvSpPr>
            <a:spLocks noGrp="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8E1EEF46-4F65-421A-95AF-94628C12C4AF}" type="slidenum">
              <a:rPr lang="en-US" altLang="en-US" sz="1200"/>
              <a:pPr/>
              <a:t>19</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BED27E40-4347-460F-A28A-C4D60442B17B}"/>
              </a:ext>
            </a:extLst>
          </p:cNvPr>
          <p:cNvSpPr>
            <a:spLocks noGrp="1" noRot="1" noChangeAspect="1" noChangeArrowheads="1" noTextEdit="1"/>
          </p:cNvSpPr>
          <p:nvPr>
            <p:ph type="sldImg"/>
          </p:nvPr>
        </p:nvSpPr>
        <p:spPr>
          <a:ln/>
        </p:spPr>
      </p:sp>
      <p:sp>
        <p:nvSpPr>
          <p:cNvPr id="25603" name="Notes Placeholder 2">
            <a:extLst>
              <a:ext uri="{FF2B5EF4-FFF2-40B4-BE49-F238E27FC236}">
                <a16:creationId xmlns:a16="http://schemas.microsoft.com/office/drawing/2014/main" id="{2B2FC03E-F6CC-45E6-B60B-63285E83A8A5}"/>
              </a:ext>
            </a:extLst>
          </p:cNvPr>
          <p:cNvSpPr>
            <a:spLocks noGrp="1" noChangeArrowheads="1"/>
          </p:cNvSpPr>
          <p:nvPr>
            <p:ph type="body" idx="1"/>
          </p:nvPr>
        </p:nvSpPr>
        <p:spPr>
          <a:noFill/>
        </p:spPr>
        <p:txBody>
          <a:bodyPr/>
          <a:lstStyle/>
          <a:p>
            <a:pPr eaLnBrk="1" hangingPunct="1"/>
            <a:r>
              <a:rPr lang="en-US" altLang="en-US"/>
              <a:t>This goes on and on until something stops it, like an easterly wind burst, or a cold anomaly in the eastern equatorial pacific.</a:t>
            </a:r>
          </a:p>
        </p:txBody>
      </p:sp>
      <p:sp>
        <p:nvSpPr>
          <p:cNvPr id="25604" name="Slide Number Placeholder 3">
            <a:extLst>
              <a:ext uri="{FF2B5EF4-FFF2-40B4-BE49-F238E27FC236}">
                <a16:creationId xmlns:a16="http://schemas.microsoft.com/office/drawing/2014/main" id="{DE7D583D-0C10-4C66-98AE-D0F81471E4FD}"/>
              </a:ext>
            </a:extLst>
          </p:cNvPr>
          <p:cNvSpPr>
            <a:spLocks noGrp="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C887B060-E282-419D-9276-6AED4F325CB4}" type="slidenum">
              <a:rPr lang="en-US" altLang="en-US" sz="1200"/>
              <a:pPr/>
              <a:t>20</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78EC0EAE-1A27-48B9-92AA-7330F807B46A}"/>
              </a:ext>
            </a:extLst>
          </p:cNvPr>
          <p:cNvSpPr>
            <a:spLocks noGrp="1" noRot="1" noChangeAspect="1" noChangeArrowheads="1" noTextEdit="1"/>
          </p:cNvSpPr>
          <p:nvPr>
            <p:ph type="sldImg"/>
          </p:nvPr>
        </p:nvSpPr>
        <p:spPr>
          <a:ln/>
        </p:spPr>
      </p:sp>
      <p:sp>
        <p:nvSpPr>
          <p:cNvPr id="32771" name="Notes Placeholder 2">
            <a:extLst>
              <a:ext uri="{FF2B5EF4-FFF2-40B4-BE49-F238E27FC236}">
                <a16:creationId xmlns:a16="http://schemas.microsoft.com/office/drawing/2014/main" id="{79BA41C0-14AB-4228-BA6A-D42424D66074}"/>
              </a:ext>
            </a:extLst>
          </p:cNvPr>
          <p:cNvSpPr>
            <a:spLocks noGrp="1" noChangeArrowheads="1"/>
          </p:cNvSpPr>
          <p:nvPr>
            <p:ph type="body" idx="1"/>
          </p:nvPr>
        </p:nvSpPr>
        <p:spPr>
          <a:noFill/>
        </p:spPr>
        <p:txBody>
          <a:bodyPr/>
          <a:lstStyle/>
          <a:p>
            <a:pPr defTabSz="457200" eaLnBrk="1" hangingPunct="1">
              <a:spcBef>
                <a:spcPct val="0"/>
              </a:spcBef>
            </a:pPr>
            <a:r>
              <a:rPr lang="en-US" altLang="en-US" dirty="0"/>
              <a:t>During El Nino, there is a persistent low pressure center called Aleutian low that creates an extended subtropical jet that steers storms our way, and with it more rain on the coast and increased snow pack in the mountains!</a:t>
            </a:r>
          </a:p>
          <a:p>
            <a:pPr defTabSz="457200" eaLnBrk="1" hangingPunct="1"/>
            <a:endParaRPr lang="en-US" altLang="en-US" dirty="0"/>
          </a:p>
        </p:txBody>
      </p:sp>
      <p:sp>
        <p:nvSpPr>
          <p:cNvPr id="32772" name="Slide Number Placeholder 3">
            <a:extLst>
              <a:ext uri="{FF2B5EF4-FFF2-40B4-BE49-F238E27FC236}">
                <a16:creationId xmlns:a16="http://schemas.microsoft.com/office/drawing/2014/main" id="{D83C4C4D-239B-4277-A979-E359BC2CF30C}"/>
              </a:ext>
            </a:extLst>
          </p:cNvPr>
          <p:cNvSpPr>
            <a:spLocks noGrp="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428CC601-073B-4445-BDC6-635B9AA5632E}" type="slidenum">
              <a:rPr lang="en-US" altLang="en-US" sz="1200"/>
              <a:pPr/>
              <a:t>29</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D1AA6-D72F-4C8C-98C9-82C1FEBE3B72}"/>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3E6D868-DE62-43B6-8251-A8EB635670BF}"/>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A830AABC-409E-4AF2-AD13-947884872D2E}"/>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B6DBF88D-BBCE-4D4A-910D-76BDC7915F9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4AE08F42-6253-474E-8929-094E9FB0ABEC}"/>
              </a:ext>
            </a:extLst>
          </p:cNvPr>
          <p:cNvSpPr>
            <a:spLocks noGrp="1" noChangeArrowheads="1"/>
          </p:cNvSpPr>
          <p:nvPr>
            <p:ph type="sldNum" sz="quarter" idx="12"/>
          </p:nvPr>
        </p:nvSpPr>
        <p:spPr>
          <a:ln/>
        </p:spPr>
        <p:txBody>
          <a:bodyPr/>
          <a:lstStyle>
            <a:lvl1pPr>
              <a:defRPr/>
            </a:lvl1pPr>
          </a:lstStyle>
          <a:p>
            <a:pPr>
              <a:defRPr/>
            </a:pPr>
            <a:fld id="{424489AF-996D-4F28-93CD-0F1BC680F1FC}" type="slidenum">
              <a:rPr lang="en-US" altLang="en-US"/>
              <a:pPr>
                <a:defRPr/>
              </a:pPr>
              <a:t>‹#›</a:t>
            </a:fld>
            <a:endParaRPr lang="en-US" altLang="en-US"/>
          </a:p>
        </p:txBody>
      </p:sp>
    </p:spTree>
    <p:extLst>
      <p:ext uri="{BB962C8B-B14F-4D97-AF65-F5344CB8AC3E}">
        <p14:creationId xmlns:p14="http://schemas.microsoft.com/office/powerpoint/2010/main" val="39831467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61EA2-EA62-4F74-A629-BB9088D023B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B42BA77-F548-44B9-B437-E2522E91ADF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A097162F-B85D-4C58-9FB0-15A3271A4E3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A8F1C506-20EA-4D68-99D3-A5DF8F4F7F3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7500EE7B-1735-49B0-BB5A-818737A39AA2}"/>
              </a:ext>
            </a:extLst>
          </p:cNvPr>
          <p:cNvSpPr>
            <a:spLocks noGrp="1" noChangeArrowheads="1"/>
          </p:cNvSpPr>
          <p:nvPr>
            <p:ph type="sldNum" sz="quarter" idx="12"/>
          </p:nvPr>
        </p:nvSpPr>
        <p:spPr>
          <a:ln/>
        </p:spPr>
        <p:txBody>
          <a:bodyPr/>
          <a:lstStyle>
            <a:lvl1pPr>
              <a:defRPr/>
            </a:lvl1pPr>
          </a:lstStyle>
          <a:p>
            <a:pPr>
              <a:defRPr/>
            </a:pPr>
            <a:fld id="{4B584CE8-C2FF-4E88-B05A-FE65881DB726}" type="slidenum">
              <a:rPr lang="en-US" altLang="en-US"/>
              <a:pPr>
                <a:defRPr/>
              </a:pPr>
              <a:t>‹#›</a:t>
            </a:fld>
            <a:endParaRPr lang="en-US" altLang="en-US"/>
          </a:p>
        </p:txBody>
      </p:sp>
    </p:spTree>
    <p:extLst>
      <p:ext uri="{BB962C8B-B14F-4D97-AF65-F5344CB8AC3E}">
        <p14:creationId xmlns:p14="http://schemas.microsoft.com/office/powerpoint/2010/main" val="307182537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p>
        </p:txBody>
      </p:sp>
      <p:sp>
        <p:nvSpPr>
          <p:cNvPr id="4" name="3 Marcador de fecha">
            <a:extLst>
              <a:ext uri="{FF2B5EF4-FFF2-40B4-BE49-F238E27FC236}">
                <a16:creationId xmlns:a16="http://schemas.microsoft.com/office/drawing/2014/main" id="{ACFCCDAB-B1E7-4224-8C25-FAE077081092}"/>
              </a:ext>
            </a:extLst>
          </p:cNvPr>
          <p:cNvSpPr>
            <a:spLocks noGrp="1"/>
          </p:cNvSpPr>
          <p:nvPr>
            <p:ph type="dt" sz="half" idx="10"/>
          </p:nvPr>
        </p:nvSpPr>
        <p:spPr/>
        <p:txBody>
          <a:bodyPr/>
          <a:lstStyle>
            <a:lvl1pPr>
              <a:defRPr>
                <a:cs typeface="Arial" charset="0"/>
              </a:defRPr>
            </a:lvl1pPr>
          </a:lstStyle>
          <a:p>
            <a:pPr>
              <a:defRPr/>
            </a:pPr>
            <a:fld id="{46D893A6-A5AD-4DA1-BD42-C40BE17B7F36}" type="datetimeFigureOut">
              <a:rPr lang="es-ES"/>
              <a:pPr>
                <a:defRPr/>
              </a:pPr>
              <a:t>19/07/2019</a:t>
            </a:fld>
            <a:endParaRPr lang="es-ES"/>
          </a:p>
        </p:txBody>
      </p:sp>
      <p:sp>
        <p:nvSpPr>
          <p:cNvPr id="5" name="4 Marcador de pie de página">
            <a:extLst>
              <a:ext uri="{FF2B5EF4-FFF2-40B4-BE49-F238E27FC236}">
                <a16:creationId xmlns:a16="http://schemas.microsoft.com/office/drawing/2014/main" id="{C36F6DE2-EBD2-49E5-9198-04B6109EB9C3}"/>
              </a:ext>
            </a:extLst>
          </p:cNvPr>
          <p:cNvSpPr>
            <a:spLocks noGrp="1"/>
          </p:cNvSpPr>
          <p:nvPr>
            <p:ph type="ftr" sz="quarter" idx="11"/>
          </p:nvPr>
        </p:nvSpPr>
        <p:spPr/>
        <p:txBody>
          <a:bodyPr/>
          <a:lstStyle>
            <a:lvl1pPr>
              <a:defRPr>
                <a:cs typeface="Arial" charset="0"/>
              </a:defRPr>
            </a:lvl1pPr>
          </a:lstStyle>
          <a:p>
            <a:pPr>
              <a:defRPr/>
            </a:pPr>
            <a:endParaRPr lang="es-ES"/>
          </a:p>
        </p:txBody>
      </p:sp>
      <p:sp>
        <p:nvSpPr>
          <p:cNvPr id="6" name="5 Marcador de número de diapositiva">
            <a:extLst>
              <a:ext uri="{FF2B5EF4-FFF2-40B4-BE49-F238E27FC236}">
                <a16:creationId xmlns:a16="http://schemas.microsoft.com/office/drawing/2014/main" id="{91D84F69-7495-497F-91A8-73AB59BB629F}"/>
              </a:ext>
            </a:extLst>
          </p:cNvPr>
          <p:cNvSpPr>
            <a:spLocks noGrp="1"/>
          </p:cNvSpPr>
          <p:nvPr>
            <p:ph type="sldNum" sz="quarter" idx="12"/>
          </p:nvPr>
        </p:nvSpPr>
        <p:spPr/>
        <p:txBody>
          <a:bodyPr/>
          <a:lstStyle>
            <a:lvl1pPr>
              <a:defRPr smtClean="0"/>
            </a:lvl1pPr>
          </a:lstStyle>
          <a:p>
            <a:pPr>
              <a:defRPr/>
            </a:pPr>
            <a:fld id="{3F5762D2-8E4E-4FF2-A565-4601D8DFEEFE}" type="slidenum">
              <a:rPr lang="es-ES"/>
              <a:pPr>
                <a:defRPr/>
              </a:pPr>
              <a:t>‹#›</a:t>
            </a:fld>
            <a:endParaRPr lang="es-ES"/>
          </a:p>
        </p:txBody>
      </p:sp>
    </p:spTree>
    <p:extLst>
      <p:ext uri="{BB962C8B-B14F-4D97-AF65-F5344CB8AC3E}">
        <p14:creationId xmlns:p14="http://schemas.microsoft.com/office/powerpoint/2010/main" val="426017432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a:extLst>
              <a:ext uri="{FF2B5EF4-FFF2-40B4-BE49-F238E27FC236}">
                <a16:creationId xmlns:a16="http://schemas.microsoft.com/office/drawing/2014/main" id="{18440384-356B-4DFB-A389-79324407E1D2}"/>
              </a:ext>
            </a:extLst>
          </p:cNvPr>
          <p:cNvSpPr>
            <a:spLocks noGrp="1"/>
          </p:cNvSpPr>
          <p:nvPr>
            <p:ph type="dt" sz="half" idx="10"/>
          </p:nvPr>
        </p:nvSpPr>
        <p:spPr/>
        <p:txBody>
          <a:bodyPr/>
          <a:lstStyle>
            <a:lvl1pPr>
              <a:defRPr>
                <a:cs typeface="Arial" charset="0"/>
              </a:defRPr>
            </a:lvl1pPr>
          </a:lstStyle>
          <a:p>
            <a:pPr>
              <a:defRPr/>
            </a:pPr>
            <a:fld id="{EC67FEEA-40A7-4DEA-AC21-34AB44A0951F}" type="datetimeFigureOut">
              <a:rPr lang="es-ES"/>
              <a:pPr>
                <a:defRPr/>
              </a:pPr>
              <a:t>19/07/2019</a:t>
            </a:fld>
            <a:endParaRPr lang="es-ES"/>
          </a:p>
        </p:txBody>
      </p:sp>
      <p:sp>
        <p:nvSpPr>
          <p:cNvPr id="5" name="4 Marcador de pie de página">
            <a:extLst>
              <a:ext uri="{FF2B5EF4-FFF2-40B4-BE49-F238E27FC236}">
                <a16:creationId xmlns:a16="http://schemas.microsoft.com/office/drawing/2014/main" id="{CD0835E5-0578-4AB5-88C9-E6D5220AE9FA}"/>
              </a:ext>
            </a:extLst>
          </p:cNvPr>
          <p:cNvSpPr>
            <a:spLocks noGrp="1"/>
          </p:cNvSpPr>
          <p:nvPr>
            <p:ph type="ftr" sz="quarter" idx="11"/>
          </p:nvPr>
        </p:nvSpPr>
        <p:spPr/>
        <p:txBody>
          <a:bodyPr/>
          <a:lstStyle>
            <a:lvl1pPr>
              <a:defRPr>
                <a:cs typeface="Arial" charset="0"/>
              </a:defRPr>
            </a:lvl1pPr>
          </a:lstStyle>
          <a:p>
            <a:pPr>
              <a:defRPr/>
            </a:pPr>
            <a:endParaRPr lang="es-ES"/>
          </a:p>
        </p:txBody>
      </p:sp>
      <p:sp>
        <p:nvSpPr>
          <p:cNvPr id="6" name="5 Marcador de número de diapositiva">
            <a:extLst>
              <a:ext uri="{FF2B5EF4-FFF2-40B4-BE49-F238E27FC236}">
                <a16:creationId xmlns:a16="http://schemas.microsoft.com/office/drawing/2014/main" id="{EB3F29D7-5F3D-402D-9925-B36E5B07D925}"/>
              </a:ext>
            </a:extLst>
          </p:cNvPr>
          <p:cNvSpPr>
            <a:spLocks noGrp="1"/>
          </p:cNvSpPr>
          <p:nvPr>
            <p:ph type="sldNum" sz="quarter" idx="12"/>
          </p:nvPr>
        </p:nvSpPr>
        <p:spPr/>
        <p:txBody>
          <a:bodyPr/>
          <a:lstStyle>
            <a:lvl1pPr>
              <a:defRPr smtClean="0"/>
            </a:lvl1pPr>
          </a:lstStyle>
          <a:p>
            <a:pPr>
              <a:defRPr/>
            </a:pPr>
            <a:fld id="{B3AF2562-BCA6-4D4C-9B82-3E9AEFDD9308}" type="slidenum">
              <a:rPr lang="es-ES"/>
              <a:pPr>
                <a:defRPr/>
              </a:pPr>
              <a:t>‹#›</a:t>
            </a:fld>
            <a:endParaRPr lang="es-ES"/>
          </a:p>
        </p:txBody>
      </p:sp>
    </p:spTree>
    <p:extLst>
      <p:ext uri="{BB962C8B-B14F-4D97-AF65-F5344CB8AC3E}">
        <p14:creationId xmlns:p14="http://schemas.microsoft.com/office/powerpoint/2010/main" val="369798186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a:extLst>
              <a:ext uri="{FF2B5EF4-FFF2-40B4-BE49-F238E27FC236}">
                <a16:creationId xmlns:a16="http://schemas.microsoft.com/office/drawing/2014/main" id="{497B274D-9193-4BB1-A72A-E948579B7052}"/>
              </a:ext>
            </a:extLst>
          </p:cNvPr>
          <p:cNvSpPr>
            <a:spLocks noGrp="1"/>
          </p:cNvSpPr>
          <p:nvPr>
            <p:ph type="dt" sz="half" idx="10"/>
          </p:nvPr>
        </p:nvSpPr>
        <p:spPr/>
        <p:txBody>
          <a:bodyPr/>
          <a:lstStyle>
            <a:lvl1pPr>
              <a:defRPr>
                <a:cs typeface="Arial" charset="0"/>
              </a:defRPr>
            </a:lvl1pPr>
          </a:lstStyle>
          <a:p>
            <a:pPr>
              <a:defRPr/>
            </a:pPr>
            <a:fld id="{706730A8-7B1C-452A-A9FE-AC9218551811}" type="datetimeFigureOut">
              <a:rPr lang="es-ES"/>
              <a:pPr>
                <a:defRPr/>
              </a:pPr>
              <a:t>19/07/2019</a:t>
            </a:fld>
            <a:endParaRPr lang="es-ES"/>
          </a:p>
        </p:txBody>
      </p:sp>
      <p:sp>
        <p:nvSpPr>
          <p:cNvPr id="5" name="4 Marcador de pie de página">
            <a:extLst>
              <a:ext uri="{FF2B5EF4-FFF2-40B4-BE49-F238E27FC236}">
                <a16:creationId xmlns:a16="http://schemas.microsoft.com/office/drawing/2014/main" id="{34BDB4E6-4221-4B79-AC60-BB621BCCE6DA}"/>
              </a:ext>
            </a:extLst>
          </p:cNvPr>
          <p:cNvSpPr>
            <a:spLocks noGrp="1"/>
          </p:cNvSpPr>
          <p:nvPr>
            <p:ph type="ftr" sz="quarter" idx="11"/>
          </p:nvPr>
        </p:nvSpPr>
        <p:spPr/>
        <p:txBody>
          <a:bodyPr/>
          <a:lstStyle>
            <a:lvl1pPr>
              <a:defRPr>
                <a:cs typeface="Arial" charset="0"/>
              </a:defRPr>
            </a:lvl1pPr>
          </a:lstStyle>
          <a:p>
            <a:pPr>
              <a:defRPr/>
            </a:pPr>
            <a:endParaRPr lang="es-ES"/>
          </a:p>
        </p:txBody>
      </p:sp>
      <p:sp>
        <p:nvSpPr>
          <p:cNvPr id="6" name="5 Marcador de número de diapositiva">
            <a:extLst>
              <a:ext uri="{FF2B5EF4-FFF2-40B4-BE49-F238E27FC236}">
                <a16:creationId xmlns:a16="http://schemas.microsoft.com/office/drawing/2014/main" id="{4064FAF8-C61C-45C0-98D5-5C844A8951F2}"/>
              </a:ext>
            </a:extLst>
          </p:cNvPr>
          <p:cNvSpPr>
            <a:spLocks noGrp="1"/>
          </p:cNvSpPr>
          <p:nvPr>
            <p:ph type="sldNum" sz="quarter" idx="12"/>
          </p:nvPr>
        </p:nvSpPr>
        <p:spPr/>
        <p:txBody>
          <a:bodyPr/>
          <a:lstStyle>
            <a:lvl1pPr>
              <a:defRPr smtClean="0"/>
            </a:lvl1pPr>
          </a:lstStyle>
          <a:p>
            <a:pPr>
              <a:defRPr/>
            </a:pPr>
            <a:fld id="{635965CB-D94C-44E0-A534-D15728459067}" type="slidenum">
              <a:rPr lang="es-ES"/>
              <a:pPr>
                <a:defRPr/>
              </a:pPr>
              <a:t>‹#›</a:t>
            </a:fld>
            <a:endParaRPr lang="es-ES"/>
          </a:p>
        </p:txBody>
      </p:sp>
    </p:spTree>
    <p:extLst>
      <p:ext uri="{BB962C8B-B14F-4D97-AF65-F5344CB8AC3E}">
        <p14:creationId xmlns:p14="http://schemas.microsoft.com/office/powerpoint/2010/main" val="358747368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3 Marcador de fecha">
            <a:extLst>
              <a:ext uri="{FF2B5EF4-FFF2-40B4-BE49-F238E27FC236}">
                <a16:creationId xmlns:a16="http://schemas.microsoft.com/office/drawing/2014/main" id="{BED3F4A1-C5CA-4663-BD8D-09BE56402C6E}"/>
              </a:ext>
            </a:extLst>
          </p:cNvPr>
          <p:cNvSpPr>
            <a:spLocks noGrp="1"/>
          </p:cNvSpPr>
          <p:nvPr>
            <p:ph type="dt" sz="half" idx="10"/>
          </p:nvPr>
        </p:nvSpPr>
        <p:spPr/>
        <p:txBody>
          <a:bodyPr/>
          <a:lstStyle>
            <a:lvl1pPr>
              <a:defRPr>
                <a:cs typeface="Arial" charset="0"/>
              </a:defRPr>
            </a:lvl1pPr>
          </a:lstStyle>
          <a:p>
            <a:pPr>
              <a:defRPr/>
            </a:pPr>
            <a:fld id="{9C32B9F3-3A61-43CA-AC55-0EFA7CAF246C}" type="datetimeFigureOut">
              <a:rPr lang="es-ES"/>
              <a:pPr>
                <a:defRPr/>
              </a:pPr>
              <a:t>19/07/2019</a:t>
            </a:fld>
            <a:endParaRPr lang="es-ES"/>
          </a:p>
        </p:txBody>
      </p:sp>
      <p:sp>
        <p:nvSpPr>
          <p:cNvPr id="6" name="4 Marcador de pie de página">
            <a:extLst>
              <a:ext uri="{FF2B5EF4-FFF2-40B4-BE49-F238E27FC236}">
                <a16:creationId xmlns:a16="http://schemas.microsoft.com/office/drawing/2014/main" id="{BC90F0A1-46FC-4EC7-8025-A1AD5F52C9C3}"/>
              </a:ext>
            </a:extLst>
          </p:cNvPr>
          <p:cNvSpPr>
            <a:spLocks noGrp="1"/>
          </p:cNvSpPr>
          <p:nvPr>
            <p:ph type="ftr" sz="quarter" idx="11"/>
          </p:nvPr>
        </p:nvSpPr>
        <p:spPr/>
        <p:txBody>
          <a:bodyPr/>
          <a:lstStyle>
            <a:lvl1pPr>
              <a:defRPr>
                <a:cs typeface="Arial" charset="0"/>
              </a:defRPr>
            </a:lvl1pPr>
          </a:lstStyle>
          <a:p>
            <a:pPr>
              <a:defRPr/>
            </a:pPr>
            <a:endParaRPr lang="es-ES"/>
          </a:p>
        </p:txBody>
      </p:sp>
      <p:sp>
        <p:nvSpPr>
          <p:cNvPr id="7" name="5 Marcador de número de diapositiva">
            <a:extLst>
              <a:ext uri="{FF2B5EF4-FFF2-40B4-BE49-F238E27FC236}">
                <a16:creationId xmlns:a16="http://schemas.microsoft.com/office/drawing/2014/main" id="{C6D1B995-F99C-49F6-B8D9-7861B48AB6A0}"/>
              </a:ext>
            </a:extLst>
          </p:cNvPr>
          <p:cNvSpPr>
            <a:spLocks noGrp="1"/>
          </p:cNvSpPr>
          <p:nvPr>
            <p:ph type="sldNum" sz="quarter" idx="12"/>
          </p:nvPr>
        </p:nvSpPr>
        <p:spPr/>
        <p:txBody>
          <a:bodyPr/>
          <a:lstStyle>
            <a:lvl1pPr>
              <a:defRPr smtClean="0"/>
            </a:lvl1pPr>
          </a:lstStyle>
          <a:p>
            <a:pPr>
              <a:defRPr/>
            </a:pPr>
            <a:fld id="{3F7DD306-CF59-4901-B917-3FC6295F5FAF}" type="slidenum">
              <a:rPr lang="es-ES"/>
              <a:pPr>
                <a:defRPr/>
              </a:pPr>
              <a:t>‹#›</a:t>
            </a:fld>
            <a:endParaRPr lang="es-ES"/>
          </a:p>
        </p:txBody>
      </p:sp>
    </p:spTree>
    <p:extLst>
      <p:ext uri="{BB962C8B-B14F-4D97-AF65-F5344CB8AC3E}">
        <p14:creationId xmlns:p14="http://schemas.microsoft.com/office/powerpoint/2010/main" val="384809659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3 Marcador de fecha">
            <a:extLst>
              <a:ext uri="{FF2B5EF4-FFF2-40B4-BE49-F238E27FC236}">
                <a16:creationId xmlns:a16="http://schemas.microsoft.com/office/drawing/2014/main" id="{64C0AA5F-48B2-4DFE-807F-FB4F2422D119}"/>
              </a:ext>
            </a:extLst>
          </p:cNvPr>
          <p:cNvSpPr>
            <a:spLocks noGrp="1"/>
          </p:cNvSpPr>
          <p:nvPr>
            <p:ph type="dt" sz="half" idx="10"/>
          </p:nvPr>
        </p:nvSpPr>
        <p:spPr/>
        <p:txBody>
          <a:bodyPr/>
          <a:lstStyle>
            <a:lvl1pPr>
              <a:defRPr>
                <a:cs typeface="Arial" charset="0"/>
              </a:defRPr>
            </a:lvl1pPr>
          </a:lstStyle>
          <a:p>
            <a:pPr>
              <a:defRPr/>
            </a:pPr>
            <a:fld id="{565AAA03-4D49-4D7B-9235-9CFD95B7F53B}" type="datetimeFigureOut">
              <a:rPr lang="es-ES"/>
              <a:pPr>
                <a:defRPr/>
              </a:pPr>
              <a:t>19/07/2019</a:t>
            </a:fld>
            <a:endParaRPr lang="es-ES"/>
          </a:p>
        </p:txBody>
      </p:sp>
      <p:sp>
        <p:nvSpPr>
          <p:cNvPr id="8" name="4 Marcador de pie de página">
            <a:extLst>
              <a:ext uri="{FF2B5EF4-FFF2-40B4-BE49-F238E27FC236}">
                <a16:creationId xmlns:a16="http://schemas.microsoft.com/office/drawing/2014/main" id="{A3B7ACDB-6B68-4CBC-90A4-FF14DF8A658C}"/>
              </a:ext>
            </a:extLst>
          </p:cNvPr>
          <p:cNvSpPr>
            <a:spLocks noGrp="1"/>
          </p:cNvSpPr>
          <p:nvPr>
            <p:ph type="ftr" sz="quarter" idx="11"/>
          </p:nvPr>
        </p:nvSpPr>
        <p:spPr/>
        <p:txBody>
          <a:bodyPr/>
          <a:lstStyle>
            <a:lvl1pPr>
              <a:defRPr>
                <a:cs typeface="Arial" charset="0"/>
              </a:defRPr>
            </a:lvl1pPr>
          </a:lstStyle>
          <a:p>
            <a:pPr>
              <a:defRPr/>
            </a:pPr>
            <a:endParaRPr lang="es-ES"/>
          </a:p>
        </p:txBody>
      </p:sp>
      <p:sp>
        <p:nvSpPr>
          <p:cNvPr id="9" name="5 Marcador de número de diapositiva">
            <a:extLst>
              <a:ext uri="{FF2B5EF4-FFF2-40B4-BE49-F238E27FC236}">
                <a16:creationId xmlns:a16="http://schemas.microsoft.com/office/drawing/2014/main" id="{94B94E2E-1683-479F-AA32-6FBAAA8139B4}"/>
              </a:ext>
            </a:extLst>
          </p:cNvPr>
          <p:cNvSpPr>
            <a:spLocks noGrp="1"/>
          </p:cNvSpPr>
          <p:nvPr>
            <p:ph type="sldNum" sz="quarter" idx="12"/>
          </p:nvPr>
        </p:nvSpPr>
        <p:spPr/>
        <p:txBody>
          <a:bodyPr/>
          <a:lstStyle>
            <a:lvl1pPr>
              <a:defRPr smtClean="0"/>
            </a:lvl1pPr>
          </a:lstStyle>
          <a:p>
            <a:pPr>
              <a:defRPr/>
            </a:pPr>
            <a:fld id="{DE20FA05-6D39-41D9-B47D-666E15390223}" type="slidenum">
              <a:rPr lang="es-ES"/>
              <a:pPr>
                <a:defRPr/>
              </a:pPr>
              <a:t>‹#›</a:t>
            </a:fld>
            <a:endParaRPr lang="es-ES"/>
          </a:p>
        </p:txBody>
      </p:sp>
    </p:spTree>
    <p:extLst>
      <p:ext uri="{BB962C8B-B14F-4D97-AF65-F5344CB8AC3E}">
        <p14:creationId xmlns:p14="http://schemas.microsoft.com/office/powerpoint/2010/main" val="396251111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3 Marcador de fecha">
            <a:extLst>
              <a:ext uri="{FF2B5EF4-FFF2-40B4-BE49-F238E27FC236}">
                <a16:creationId xmlns:a16="http://schemas.microsoft.com/office/drawing/2014/main" id="{33DEE345-0540-46F6-B26D-8F022DB4185F}"/>
              </a:ext>
            </a:extLst>
          </p:cNvPr>
          <p:cNvSpPr>
            <a:spLocks noGrp="1"/>
          </p:cNvSpPr>
          <p:nvPr>
            <p:ph type="dt" sz="half" idx="10"/>
          </p:nvPr>
        </p:nvSpPr>
        <p:spPr/>
        <p:txBody>
          <a:bodyPr/>
          <a:lstStyle>
            <a:lvl1pPr>
              <a:defRPr>
                <a:cs typeface="Arial" charset="0"/>
              </a:defRPr>
            </a:lvl1pPr>
          </a:lstStyle>
          <a:p>
            <a:pPr>
              <a:defRPr/>
            </a:pPr>
            <a:fld id="{84D3DD89-BB9F-4DE3-8C44-DAB1B95B1E0E}" type="datetimeFigureOut">
              <a:rPr lang="es-ES"/>
              <a:pPr>
                <a:defRPr/>
              </a:pPr>
              <a:t>19/07/2019</a:t>
            </a:fld>
            <a:endParaRPr lang="es-ES"/>
          </a:p>
        </p:txBody>
      </p:sp>
      <p:sp>
        <p:nvSpPr>
          <p:cNvPr id="4" name="4 Marcador de pie de página">
            <a:extLst>
              <a:ext uri="{FF2B5EF4-FFF2-40B4-BE49-F238E27FC236}">
                <a16:creationId xmlns:a16="http://schemas.microsoft.com/office/drawing/2014/main" id="{FF8AF612-3E1C-43F8-88F6-17163C3EFB79}"/>
              </a:ext>
            </a:extLst>
          </p:cNvPr>
          <p:cNvSpPr>
            <a:spLocks noGrp="1"/>
          </p:cNvSpPr>
          <p:nvPr>
            <p:ph type="ftr" sz="quarter" idx="11"/>
          </p:nvPr>
        </p:nvSpPr>
        <p:spPr/>
        <p:txBody>
          <a:bodyPr/>
          <a:lstStyle>
            <a:lvl1pPr>
              <a:defRPr>
                <a:cs typeface="Arial" charset="0"/>
              </a:defRPr>
            </a:lvl1pPr>
          </a:lstStyle>
          <a:p>
            <a:pPr>
              <a:defRPr/>
            </a:pPr>
            <a:endParaRPr lang="es-ES"/>
          </a:p>
        </p:txBody>
      </p:sp>
      <p:sp>
        <p:nvSpPr>
          <p:cNvPr id="5" name="5 Marcador de número de diapositiva">
            <a:extLst>
              <a:ext uri="{FF2B5EF4-FFF2-40B4-BE49-F238E27FC236}">
                <a16:creationId xmlns:a16="http://schemas.microsoft.com/office/drawing/2014/main" id="{9C7337D9-4D72-4B96-BA55-695156CBD3E8}"/>
              </a:ext>
            </a:extLst>
          </p:cNvPr>
          <p:cNvSpPr>
            <a:spLocks noGrp="1"/>
          </p:cNvSpPr>
          <p:nvPr>
            <p:ph type="sldNum" sz="quarter" idx="12"/>
          </p:nvPr>
        </p:nvSpPr>
        <p:spPr/>
        <p:txBody>
          <a:bodyPr/>
          <a:lstStyle>
            <a:lvl1pPr>
              <a:defRPr smtClean="0"/>
            </a:lvl1pPr>
          </a:lstStyle>
          <a:p>
            <a:pPr>
              <a:defRPr/>
            </a:pPr>
            <a:fld id="{60034987-9F72-4F7B-862F-9463D3813C77}" type="slidenum">
              <a:rPr lang="es-ES"/>
              <a:pPr>
                <a:defRPr/>
              </a:pPr>
              <a:t>‹#›</a:t>
            </a:fld>
            <a:endParaRPr lang="es-ES"/>
          </a:p>
        </p:txBody>
      </p:sp>
    </p:spTree>
    <p:extLst>
      <p:ext uri="{BB962C8B-B14F-4D97-AF65-F5344CB8AC3E}">
        <p14:creationId xmlns:p14="http://schemas.microsoft.com/office/powerpoint/2010/main" val="418620461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a:extLst>
              <a:ext uri="{FF2B5EF4-FFF2-40B4-BE49-F238E27FC236}">
                <a16:creationId xmlns:a16="http://schemas.microsoft.com/office/drawing/2014/main" id="{60453AEA-F0F7-4534-B719-26B20DA8C09E}"/>
              </a:ext>
            </a:extLst>
          </p:cNvPr>
          <p:cNvSpPr>
            <a:spLocks noGrp="1"/>
          </p:cNvSpPr>
          <p:nvPr>
            <p:ph type="dt" sz="half" idx="10"/>
          </p:nvPr>
        </p:nvSpPr>
        <p:spPr/>
        <p:txBody>
          <a:bodyPr/>
          <a:lstStyle>
            <a:lvl1pPr>
              <a:defRPr>
                <a:cs typeface="Arial" charset="0"/>
              </a:defRPr>
            </a:lvl1pPr>
          </a:lstStyle>
          <a:p>
            <a:pPr>
              <a:defRPr/>
            </a:pPr>
            <a:fld id="{14F35A1A-1570-48A6-AFA9-9E49AFBE2B2B}" type="datetimeFigureOut">
              <a:rPr lang="es-ES"/>
              <a:pPr>
                <a:defRPr/>
              </a:pPr>
              <a:t>19/07/2019</a:t>
            </a:fld>
            <a:endParaRPr lang="es-ES"/>
          </a:p>
        </p:txBody>
      </p:sp>
      <p:sp>
        <p:nvSpPr>
          <p:cNvPr id="3" name="4 Marcador de pie de página">
            <a:extLst>
              <a:ext uri="{FF2B5EF4-FFF2-40B4-BE49-F238E27FC236}">
                <a16:creationId xmlns:a16="http://schemas.microsoft.com/office/drawing/2014/main" id="{620B5211-1EBF-4AB8-AD53-E59D80AE636D}"/>
              </a:ext>
            </a:extLst>
          </p:cNvPr>
          <p:cNvSpPr>
            <a:spLocks noGrp="1"/>
          </p:cNvSpPr>
          <p:nvPr>
            <p:ph type="ftr" sz="quarter" idx="11"/>
          </p:nvPr>
        </p:nvSpPr>
        <p:spPr/>
        <p:txBody>
          <a:bodyPr/>
          <a:lstStyle>
            <a:lvl1pPr>
              <a:defRPr>
                <a:cs typeface="Arial" charset="0"/>
              </a:defRPr>
            </a:lvl1pPr>
          </a:lstStyle>
          <a:p>
            <a:pPr>
              <a:defRPr/>
            </a:pPr>
            <a:endParaRPr lang="es-ES"/>
          </a:p>
        </p:txBody>
      </p:sp>
      <p:sp>
        <p:nvSpPr>
          <p:cNvPr id="4" name="5 Marcador de número de diapositiva">
            <a:extLst>
              <a:ext uri="{FF2B5EF4-FFF2-40B4-BE49-F238E27FC236}">
                <a16:creationId xmlns:a16="http://schemas.microsoft.com/office/drawing/2014/main" id="{DF52AB04-B9EA-4712-B986-8ACFDC333000}"/>
              </a:ext>
            </a:extLst>
          </p:cNvPr>
          <p:cNvSpPr>
            <a:spLocks noGrp="1"/>
          </p:cNvSpPr>
          <p:nvPr>
            <p:ph type="sldNum" sz="quarter" idx="12"/>
          </p:nvPr>
        </p:nvSpPr>
        <p:spPr/>
        <p:txBody>
          <a:bodyPr/>
          <a:lstStyle>
            <a:lvl1pPr>
              <a:defRPr smtClean="0"/>
            </a:lvl1pPr>
          </a:lstStyle>
          <a:p>
            <a:pPr>
              <a:defRPr/>
            </a:pPr>
            <a:fld id="{6E901BA8-75CB-43E7-9FE6-8DA03A4B571A}" type="slidenum">
              <a:rPr lang="es-ES"/>
              <a:pPr>
                <a:defRPr/>
              </a:pPr>
              <a:t>‹#›</a:t>
            </a:fld>
            <a:endParaRPr lang="es-ES"/>
          </a:p>
        </p:txBody>
      </p:sp>
    </p:spTree>
    <p:extLst>
      <p:ext uri="{BB962C8B-B14F-4D97-AF65-F5344CB8AC3E}">
        <p14:creationId xmlns:p14="http://schemas.microsoft.com/office/powerpoint/2010/main" val="74317889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3 Marcador de fecha">
            <a:extLst>
              <a:ext uri="{FF2B5EF4-FFF2-40B4-BE49-F238E27FC236}">
                <a16:creationId xmlns:a16="http://schemas.microsoft.com/office/drawing/2014/main" id="{1AC3EBCA-9483-46D8-AEBA-151A691050F8}"/>
              </a:ext>
            </a:extLst>
          </p:cNvPr>
          <p:cNvSpPr>
            <a:spLocks noGrp="1"/>
          </p:cNvSpPr>
          <p:nvPr>
            <p:ph type="dt" sz="half" idx="10"/>
          </p:nvPr>
        </p:nvSpPr>
        <p:spPr/>
        <p:txBody>
          <a:bodyPr/>
          <a:lstStyle>
            <a:lvl1pPr>
              <a:defRPr>
                <a:cs typeface="Arial" charset="0"/>
              </a:defRPr>
            </a:lvl1pPr>
          </a:lstStyle>
          <a:p>
            <a:pPr>
              <a:defRPr/>
            </a:pPr>
            <a:fld id="{6B8A60E0-122C-43EA-BDE0-3F2756C4E50A}" type="datetimeFigureOut">
              <a:rPr lang="es-ES"/>
              <a:pPr>
                <a:defRPr/>
              </a:pPr>
              <a:t>19/07/2019</a:t>
            </a:fld>
            <a:endParaRPr lang="es-ES"/>
          </a:p>
        </p:txBody>
      </p:sp>
      <p:sp>
        <p:nvSpPr>
          <p:cNvPr id="6" name="4 Marcador de pie de página">
            <a:extLst>
              <a:ext uri="{FF2B5EF4-FFF2-40B4-BE49-F238E27FC236}">
                <a16:creationId xmlns:a16="http://schemas.microsoft.com/office/drawing/2014/main" id="{C8E4B8AF-C73C-4DA7-B564-4D061F4E6532}"/>
              </a:ext>
            </a:extLst>
          </p:cNvPr>
          <p:cNvSpPr>
            <a:spLocks noGrp="1"/>
          </p:cNvSpPr>
          <p:nvPr>
            <p:ph type="ftr" sz="quarter" idx="11"/>
          </p:nvPr>
        </p:nvSpPr>
        <p:spPr/>
        <p:txBody>
          <a:bodyPr/>
          <a:lstStyle>
            <a:lvl1pPr>
              <a:defRPr>
                <a:cs typeface="Arial" charset="0"/>
              </a:defRPr>
            </a:lvl1pPr>
          </a:lstStyle>
          <a:p>
            <a:pPr>
              <a:defRPr/>
            </a:pPr>
            <a:endParaRPr lang="es-ES"/>
          </a:p>
        </p:txBody>
      </p:sp>
      <p:sp>
        <p:nvSpPr>
          <p:cNvPr id="7" name="5 Marcador de número de diapositiva">
            <a:extLst>
              <a:ext uri="{FF2B5EF4-FFF2-40B4-BE49-F238E27FC236}">
                <a16:creationId xmlns:a16="http://schemas.microsoft.com/office/drawing/2014/main" id="{A9586ABF-C01E-4FF4-87B5-D2C7E533941A}"/>
              </a:ext>
            </a:extLst>
          </p:cNvPr>
          <p:cNvSpPr>
            <a:spLocks noGrp="1"/>
          </p:cNvSpPr>
          <p:nvPr>
            <p:ph type="sldNum" sz="quarter" idx="12"/>
          </p:nvPr>
        </p:nvSpPr>
        <p:spPr/>
        <p:txBody>
          <a:bodyPr/>
          <a:lstStyle>
            <a:lvl1pPr>
              <a:defRPr smtClean="0"/>
            </a:lvl1pPr>
          </a:lstStyle>
          <a:p>
            <a:pPr>
              <a:defRPr/>
            </a:pPr>
            <a:fld id="{9E749A9D-4D8D-4C84-A226-D707F32C6097}" type="slidenum">
              <a:rPr lang="es-ES"/>
              <a:pPr>
                <a:defRPr/>
              </a:pPr>
              <a:t>‹#›</a:t>
            </a:fld>
            <a:endParaRPr lang="es-ES"/>
          </a:p>
        </p:txBody>
      </p:sp>
    </p:spTree>
    <p:extLst>
      <p:ext uri="{BB962C8B-B14F-4D97-AF65-F5344CB8AC3E}">
        <p14:creationId xmlns:p14="http://schemas.microsoft.com/office/powerpoint/2010/main" val="403153191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3 Marcador de fecha">
            <a:extLst>
              <a:ext uri="{FF2B5EF4-FFF2-40B4-BE49-F238E27FC236}">
                <a16:creationId xmlns:a16="http://schemas.microsoft.com/office/drawing/2014/main" id="{122A5A49-72D5-454F-AD56-6D780E752DEB}"/>
              </a:ext>
            </a:extLst>
          </p:cNvPr>
          <p:cNvSpPr>
            <a:spLocks noGrp="1"/>
          </p:cNvSpPr>
          <p:nvPr>
            <p:ph type="dt" sz="half" idx="10"/>
          </p:nvPr>
        </p:nvSpPr>
        <p:spPr/>
        <p:txBody>
          <a:bodyPr/>
          <a:lstStyle>
            <a:lvl1pPr>
              <a:defRPr>
                <a:cs typeface="Arial" charset="0"/>
              </a:defRPr>
            </a:lvl1pPr>
          </a:lstStyle>
          <a:p>
            <a:pPr>
              <a:defRPr/>
            </a:pPr>
            <a:fld id="{B8F23A50-8057-44C9-9752-EA8FE1496454}" type="datetimeFigureOut">
              <a:rPr lang="es-ES"/>
              <a:pPr>
                <a:defRPr/>
              </a:pPr>
              <a:t>19/07/2019</a:t>
            </a:fld>
            <a:endParaRPr lang="es-ES"/>
          </a:p>
        </p:txBody>
      </p:sp>
      <p:sp>
        <p:nvSpPr>
          <p:cNvPr id="6" name="4 Marcador de pie de página">
            <a:extLst>
              <a:ext uri="{FF2B5EF4-FFF2-40B4-BE49-F238E27FC236}">
                <a16:creationId xmlns:a16="http://schemas.microsoft.com/office/drawing/2014/main" id="{AD2E967D-F2F8-42F2-ACB9-365BE2476685}"/>
              </a:ext>
            </a:extLst>
          </p:cNvPr>
          <p:cNvSpPr>
            <a:spLocks noGrp="1"/>
          </p:cNvSpPr>
          <p:nvPr>
            <p:ph type="ftr" sz="quarter" idx="11"/>
          </p:nvPr>
        </p:nvSpPr>
        <p:spPr/>
        <p:txBody>
          <a:bodyPr/>
          <a:lstStyle>
            <a:lvl1pPr>
              <a:defRPr>
                <a:cs typeface="Arial" charset="0"/>
              </a:defRPr>
            </a:lvl1pPr>
          </a:lstStyle>
          <a:p>
            <a:pPr>
              <a:defRPr/>
            </a:pPr>
            <a:endParaRPr lang="es-ES"/>
          </a:p>
        </p:txBody>
      </p:sp>
      <p:sp>
        <p:nvSpPr>
          <p:cNvPr id="7" name="5 Marcador de número de diapositiva">
            <a:extLst>
              <a:ext uri="{FF2B5EF4-FFF2-40B4-BE49-F238E27FC236}">
                <a16:creationId xmlns:a16="http://schemas.microsoft.com/office/drawing/2014/main" id="{1BDA72C6-9D90-4B62-9F49-AC40E25118EF}"/>
              </a:ext>
            </a:extLst>
          </p:cNvPr>
          <p:cNvSpPr>
            <a:spLocks noGrp="1"/>
          </p:cNvSpPr>
          <p:nvPr>
            <p:ph type="sldNum" sz="quarter" idx="12"/>
          </p:nvPr>
        </p:nvSpPr>
        <p:spPr/>
        <p:txBody>
          <a:bodyPr/>
          <a:lstStyle>
            <a:lvl1pPr>
              <a:defRPr smtClean="0"/>
            </a:lvl1pPr>
          </a:lstStyle>
          <a:p>
            <a:pPr>
              <a:defRPr/>
            </a:pPr>
            <a:fld id="{C2943CFF-9C5C-4630-AFD9-EB4748A6E74D}" type="slidenum">
              <a:rPr lang="es-ES"/>
              <a:pPr>
                <a:defRPr/>
              </a:pPr>
              <a:t>‹#›</a:t>
            </a:fld>
            <a:endParaRPr lang="es-ES"/>
          </a:p>
        </p:txBody>
      </p:sp>
    </p:spTree>
    <p:extLst>
      <p:ext uri="{BB962C8B-B14F-4D97-AF65-F5344CB8AC3E}">
        <p14:creationId xmlns:p14="http://schemas.microsoft.com/office/powerpoint/2010/main" val="338439064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a:extLst>
              <a:ext uri="{FF2B5EF4-FFF2-40B4-BE49-F238E27FC236}">
                <a16:creationId xmlns:a16="http://schemas.microsoft.com/office/drawing/2014/main" id="{845ABCB4-4B14-4844-A091-A8AB6FFEC0CC}"/>
              </a:ext>
            </a:extLst>
          </p:cNvPr>
          <p:cNvSpPr>
            <a:spLocks noGrp="1"/>
          </p:cNvSpPr>
          <p:nvPr>
            <p:ph type="dt" sz="half" idx="10"/>
          </p:nvPr>
        </p:nvSpPr>
        <p:spPr/>
        <p:txBody>
          <a:bodyPr/>
          <a:lstStyle>
            <a:lvl1pPr>
              <a:defRPr>
                <a:cs typeface="Arial" charset="0"/>
              </a:defRPr>
            </a:lvl1pPr>
          </a:lstStyle>
          <a:p>
            <a:pPr>
              <a:defRPr/>
            </a:pPr>
            <a:fld id="{C5734953-F2AC-402C-ADD5-39BB9EED919A}" type="datetimeFigureOut">
              <a:rPr lang="es-ES"/>
              <a:pPr>
                <a:defRPr/>
              </a:pPr>
              <a:t>19/07/2019</a:t>
            </a:fld>
            <a:endParaRPr lang="es-ES"/>
          </a:p>
        </p:txBody>
      </p:sp>
      <p:sp>
        <p:nvSpPr>
          <p:cNvPr id="5" name="4 Marcador de pie de página">
            <a:extLst>
              <a:ext uri="{FF2B5EF4-FFF2-40B4-BE49-F238E27FC236}">
                <a16:creationId xmlns:a16="http://schemas.microsoft.com/office/drawing/2014/main" id="{6EFE5C65-6B08-4411-8F23-9B80141079AF}"/>
              </a:ext>
            </a:extLst>
          </p:cNvPr>
          <p:cNvSpPr>
            <a:spLocks noGrp="1"/>
          </p:cNvSpPr>
          <p:nvPr>
            <p:ph type="ftr" sz="quarter" idx="11"/>
          </p:nvPr>
        </p:nvSpPr>
        <p:spPr/>
        <p:txBody>
          <a:bodyPr/>
          <a:lstStyle>
            <a:lvl1pPr>
              <a:defRPr>
                <a:cs typeface="Arial" charset="0"/>
              </a:defRPr>
            </a:lvl1pPr>
          </a:lstStyle>
          <a:p>
            <a:pPr>
              <a:defRPr/>
            </a:pPr>
            <a:endParaRPr lang="es-ES"/>
          </a:p>
        </p:txBody>
      </p:sp>
      <p:sp>
        <p:nvSpPr>
          <p:cNvPr id="6" name="5 Marcador de número de diapositiva">
            <a:extLst>
              <a:ext uri="{FF2B5EF4-FFF2-40B4-BE49-F238E27FC236}">
                <a16:creationId xmlns:a16="http://schemas.microsoft.com/office/drawing/2014/main" id="{6277A912-ECE7-40E1-981E-2AF7ECFFBAB8}"/>
              </a:ext>
            </a:extLst>
          </p:cNvPr>
          <p:cNvSpPr>
            <a:spLocks noGrp="1"/>
          </p:cNvSpPr>
          <p:nvPr>
            <p:ph type="sldNum" sz="quarter" idx="12"/>
          </p:nvPr>
        </p:nvSpPr>
        <p:spPr/>
        <p:txBody>
          <a:bodyPr/>
          <a:lstStyle>
            <a:lvl1pPr>
              <a:defRPr smtClean="0"/>
            </a:lvl1pPr>
          </a:lstStyle>
          <a:p>
            <a:pPr>
              <a:defRPr/>
            </a:pPr>
            <a:fld id="{88A465BB-046F-4B91-93F9-305A804E5509}" type="slidenum">
              <a:rPr lang="es-ES"/>
              <a:pPr>
                <a:defRPr/>
              </a:pPr>
              <a:t>‹#›</a:t>
            </a:fld>
            <a:endParaRPr lang="es-ES"/>
          </a:p>
        </p:txBody>
      </p:sp>
    </p:spTree>
    <p:extLst>
      <p:ext uri="{BB962C8B-B14F-4D97-AF65-F5344CB8AC3E}">
        <p14:creationId xmlns:p14="http://schemas.microsoft.com/office/powerpoint/2010/main" val="12324586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5EAF771-0431-468D-A1C8-41EE2F2663DD}"/>
              </a:ext>
            </a:extLst>
          </p:cNvPr>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9E36C4A-D025-44D3-9EB2-42852241CE94}"/>
              </a:ext>
            </a:extLst>
          </p:cNvPr>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475E5FE3-E2E2-4970-BDDB-B0DDA2AE570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2826D51A-3EFE-498F-A984-CC8F8951464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B167FCEB-886B-466E-8394-F85CE328C3D7}"/>
              </a:ext>
            </a:extLst>
          </p:cNvPr>
          <p:cNvSpPr>
            <a:spLocks noGrp="1" noChangeArrowheads="1"/>
          </p:cNvSpPr>
          <p:nvPr>
            <p:ph type="sldNum" sz="quarter" idx="12"/>
          </p:nvPr>
        </p:nvSpPr>
        <p:spPr>
          <a:ln/>
        </p:spPr>
        <p:txBody>
          <a:bodyPr/>
          <a:lstStyle>
            <a:lvl1pPr>
              <a:defRPr/>
            </a:lvl1pPr>
          </a:lstStyle>
          <a:p>
            <a:pPr>
              <a:defRPr/>
            </a:pPr>
            <a:fld id="{9CF82A90-894C-49B2-BB6F-6282C2384D0A}" type="slidenum">
              <a:rPr lang="en-US" altLang="en-US"/>
              <a:pPr>
                <a:defRPr/>
              </a:pPr>
              <a:t>‹#›</a:t>
            </a:fld>
            <a:endParaRPr lang="en-US" altLang="en-US"/>
          </a:p>
        </p:txBody>
      </p:sp>
    </p:spTree>
    <p:extLst>
      <p:ext uri="{BB962C8B-B14F-4D97-AF65-F5344CB8AC3E}">
        <p14:creationId xmlns:p14="http://schemas.microsoft.com/office/powerpoint/2010/main" val="75556926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a:extLst>
              <a:ext uri="{FF2B5EF4-FFF2-40B4-BE49-F238E27FC236}">
                <a16:creationId xmlns:a16="http://schemas.microsoft.com/office/drawing/2014/main" id="{93026AEA-5B27-48BF-8D13-2C5CE7BC9CD1}"/>
              </a:ext>
            </a:extLst>
          </p:cNvPr>
          <p:cNvSpPr>
            <a:spLocks noGrp="1"/>
          </p:cNvSpPr>
          <p:nvPr>
            <p:ph type="dt" sz="half" idx="10"/>
          </p:nvPr>
        </p:nvSpPr>
        <p:spPr/>
        <p:txBody>
          <a:bodyPr/>
          <a:lstStyle>
            <a:lvl1pPr>
              <a:defRPr>
                <a:cs typeface="Arial" charset="0"/>
              </a:defRPr>
            </a:lvl1pPr>
          </a:lstStyle>
          <a:p>
            <a:pPr>
              <a:defRPr/>
            </a:pPr>
            <a:fld id="{3E153BAC-42EF-491D-A8EE-E9C612167A46}" type="datetimeFigureOut">
              <a:rPr lang="es-ES"/>
              <a:pPr>
                <a:defRPr/>
              </a:pPr>
              <a:t>19/07/2019</a:t>
            </a:fld>
            <a:endParaRPr lang="es-ES"/>
          </a:p>
        </p:txBody>
      </p:sp>
      <p:sp>
        <p:nvSpPr>
          <p:cNvPr id="5" name="4 Marcador de pie de página">
            <a:extLst>
              <a:ext uri="{FF2B5EF4-FFF2-40B4-BE49-F238E27FC236}">
                <a16:creationId xmlns:a16="http://schemas.microsoft.com/office/drawing/2014/main" id="{D31DAF44-0AB4-41BE-849A-2E51256C4AFB}"/>
              </a:ext>
            </a:extLst>
          </p:cNvPr>
          <p:cNvSpPr>
            <a:spLocks noGrp="1"/>
          </p:cNvSpPr>
          <p:nvPr>
            <p:ph type="ftr" sz="quarter" idx="11"/>
          </p:nvPr>
        </p:nvSpPr>
        <p:spPr/>
        <p:txBody>
          <a:bodyPr/>
          <a:lstStyle>
            <a:lvl1pPr>
              <a:defRPr>
                <a:cs typeface="Arial" charset="0"/>
              </a:defRPr>
            </a:lvl1pPr>
          </a:lstStyle>
          <a:p>
            <a:pPr>
              <a:defRPr/>
            </a:pPr>
            <a:endParaRPr lang="es-ES"/>
          </a:p>
        </p:txBody>
      </p:sp>
      <p:sp>
        <p:nvSpPr>
          <p:cNvPr id="6" name="5 Marcador de número de diapositiva">
            <a:extLst>
              <a:ext uri="{FF2B5EF4-FFF2-40B4-BE49-F238E27FC236}">
                <a16:creationId xmlns:a16="http://schemas.microsoft.com/office/drawing/2014/main" id="{3E6BD9B1-03B9-460E-A987-7DDC9AE3FE0D}"/>
              </a:ext>
            </a:extLst>
          </p:cNvPr>
          <p:cNvSpPr>
            <a:spLocks noGrp="1"/>
          </p:cNvSpPr>
          <p:nvPr>
            <p:ph type="sldNum" sz="quarter" idx="12"/>
          </p:nvPr>
        </p:nvSpPr>
        <p:spPr/>
        <p:txBody>
          <a:bodyPr/>
          <a:lstStyle>
            <a:lvl1pPr>
              <a:defRPr smtClean="0"/>
            </a:lvl1pPr>
          </a:lstStyle>
          <a:p>
            <a:pPr>
              <a:defRPr/>
            </a:pPr>
            <a:fld id="{01343F22-F4B7-4DC1-959A-F3DF3A18DFAE}" type="slidenum">
              <a:rPr lang="es-ES"/>
              <a:pPr>
                <a:defRPr/>
              </a:pPr>
              <a:t>‹#›</a:t>
            </a:fld>
            <a:endParaRPr lang="es-ES"/>
          </a:p>
        </p:txBody>
      </p:sp>
    </p:spTree>
    <p:extLst>
      <p:ext uri="{BB962C8B-B14F-4D97-AF65-F5344CB8AC3E}">
        <p14:creationId xmlns:p14="http://schemas.microsoft.com/office/powerpoint/2010/main" val="118214185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en-U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a:p>
        </p:txBody>
      </p:sp>
      <p:sp>
        <p:nvSpPr>
          <p:cNvPr id="4" name="3 Marcador de fecha">
            <a:extLst>
              <a:ext uri="{FF2B5EF4-FFF2-40B4-BE49-F238E27FC236}">
                <a16:creationId xmlns:a16="http://schemas.microsoft.com/office/drawing/2014/main" id="{BADDFB55-ECE9-4584-884C-75AC6792C175}"/>
              </a:ext>
            </a:extLst>
          </p:cNvPr>
          <p:cNvSpPr>
            <a:spLocks noGrp="1"/>
          </p:cNvSpPr>
          <p:nvPr>
            <p:ph type="dt" sz="half" idx="10"/>
          </p:nvPr>
        </p:nvSpPr>
        <p:spPr/>
        <p:txBody>
          <a:bodyPr/>
          <a:lstStyle>
            <a:lvl1pPr>
              <a:defRPr/>
            </a:lvl1pPr>
          </a:lstStyle>
          <a:p>
            <a:pPr>
              <a:defRPr/>
            </a:pPr>
            <a:fld id="{E2FE9057-EEB0-4FB3-90BB-1D09031C507C}"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76036DBB-16D5-4CFF-8C51-92C5CA51B672}"/>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56664A6D-42F4-492F-82DA-6517479B7149}"/>
              </a:ext>
            </a:extLst>
          </p:cNvPr>
          <p:cNvSpPr>
            <a:spLocks noGrp="1"/>
          </p:cNvSpPr>
          <p:nvPr>
            <p:ph type="sldNum" sz="quarter" idx="12"/>
          </p:nvPr>
        </p:nvSpPr>
        <p:spPr/>
        <p:txBody>
          <a:bodyPr/>
          <a:lstStyle>
            <a:lvl1pPr>
              <a:defRPr/>
            </a:lvl1pPr>
          </a:lstStyle>
          <a:p>
            <a:pPr>
              <a:defRPr/>
            </a:pPr>
            <a:fld id="{601EABD0-4355-44C6-AA3C-08B8C7D128E0}" type="slidenum">
              <a:rPr lang="en-US"/>
              <a:pPr>
                <a:defRPr/>
              </a:pPr>
              <a:t>‹#›</a:t>
            </a:fld>
            <a:endParaRPr lang="en-US"/>
          </a:p>
        </p:txBody>
      </p:sp>
    </p:spTree>
    <p:extLst>
      <p:ext uri="{BB962C8B-B14F-4D97-AF65-F5344CB8AC3E}">
        <p14:creationId xmlns:p14="http://schemas.microsoft.com/office/powerpoint/2010/main" val="426826764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fecha">
            <a:extLst>
              <a:ext uri="{FF2B5EF4-FFF2-40B4-BE49-F238E27FC236}">
                <a16:creationId xmlns:a16="http://schemas.microsoft.com/office/drawing/2014/main" id="{383E2773-C2D9-4FA1-8EC9-8F8B822DB29B}"/>
              </a:ext>
            </a:extLst>
          </p:cNvPr>
          <p:cNvSpPr>
            <a:spLocks noGrp="1"/>
          </p:cNvSpPr>
          <p:nvPr>
            <p:ph type="dt" sz="half" idx="10"/>
          </p:nvPr>
        </p:nvSpPr>
        <p:spPr/>
        <p:txBody>
          <a:bodyPr/>
          <a:lstStyle>
            <a:lvl1pPr>
              <a:defRPr/>
            </a:lvl1pPr>
          </a:lstStyle>
          <a:p>
            <a:pPr>
              <a:defRPr/>
            </a:pPr>
            <a:fld id="{DB75669E-6530-483C-9801-54BF7B3F3ED2}"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DA3DC3B4-9A37-40DB-8C79-3386A2E8906D}"/>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15116F1E-2A5D-444D-85F6-5E536326F090}"/>
              </a:ext>
            </a:extLst>
          </p:cNvPr>
          <p:cNvSpPr>
            <a:spLocks noGrp="1"/>
          </p:cNvSpPr>
          <p:nvPr>
            <p:ph type="sldNum" sz="quarter" idx="12"/>
          </p:nvPr>
        </p:nvSpPr>
        <p:spPr/>
        <p:txBody>
          <a:bodyPr/>
          <a:lstStyle>
            <a:lvl1pPr>
              <a:defRPr/>
            </a:lvl1pPr>
          </a:lstStyle>
          <a:p>
            <a:pPr>
              <a:defRPr/>
            </a:pPr>
            <a:fld id="{FE31BDE2-F3EA-404E-82F6-A4A0A2C1D382}" type="slidenum">
              <a:rPr lang="en-US"/>
              <a:pPr>
                <a:defRPr/>
              </a:pPr>
              <a:t>‹#›</a:t>
            </a:fld>
            <a:endParaRPr lang="en-US"/>
          </a:p>
        </p:txBody>
      </p:sp>
    </p:spTree>
    <p:extLst>
      <p:ext uri="{BB962C8B-B14F-4D97-AF65-F5344CB8AC3E}">
        <p14:creationId xmlns:p14="http://schemas.microsoft.com/office/powerpoint/2010/main" val="1421596786"/>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n-U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a:extLst>
              <a:ext uri="{FF2B5EF4-FFF2-40B4-BE49-F238E27FC236}">
                <a16:creationId xmlns:a16="http://schemas.microsoft.com/office/drawing/2014/main" id="{1A21B7D0-4B5F-4690-8635-217CFD200CAA}"/>
              </a:ext>
            </a:extLst>
          </p:cNvPr>
          <p:cNvSpPr>
            <a:spLocks noGrp="1"/>
          </p:cNvSpPr>
          <p:nvPr>
            <p:ph type="dt" sz="half" idx="10"/>
          </p:nvPr>
        </p:nvSpPr>
        <p:spPr/>
        <p:txBody>
          <a:bodyPr/>
          <a:lstStyle>
            <a:lvl1pPr>
              <a:defRPr/>
            </a:lvl1pPr>
          </a:lstStyle>
          <a:p>
            <a:pPr>
              <a:defRPr/>
            </a:pPr>
            <a:fld id="{82A4373A-1B20-4847-A3A6-399A56AE175E}"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5D2111BB-496F-4AE9-8D6D-060845761BC7}"/>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A5D88AD8-C76A-4798-8906-9F868F3D9828}"/>
              </a:ext>
            </a:extLst>
          </p:cNvPr>
          <p:cNvSpPr>
            <a:spLocks noGrp="1"/>
          </p:cNvSpPr>
          <p:nvPr>
            <p:ph type="sldNum" sz="quarter" idx="12"/>
          </p:nvPr>
        </p:nvSpPr>
        <p:spPr/>
        <p:txBody>
          <a:bodyPr/>
          <a:lstStyle>
            <a:lvl1pPr>
              <a:defRPr/>
            </a:lvl1pPr>
          </a:lstStyle>
          <a:p>
            <a:pPr>
              <a:defRPr/>
            </a:pPr>
            <a:fld id="{3D1CD8BF-574D-46B4-82BE-5E47F66BB03E}" type="slidenum">
              <a:rPr lang="en-US"/>
              <a:pPr>
                <a:defRPr/>
              </a:pPr>
              <a:t>‹#›</a:t>
            </a:fld>
            <a:endParaRPr lang="en-US"/>
          </a:p>
        </p:txBody>
      </p:sp>
    </p:spTree>
    <p:extLst>
      <p:ext uri="{BB962C8B-B14F-4D97-AF65-F5344CB8AC3E}">
        <p14:creationId xmlns:p14="http://schemas.microsoft.com/office/powerpoint/2010/main" val="141453936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3 Marcador de fecha">
            <a:extLst>
              <a:ext uri="{FF2B5EF4-FFF2-40B4-BE49-F238E27FC236}">
                <a16:creationId xmlns:a16="http://schemas.microsoft.com/office/drawing/2014/main" id="{8B761075-C3CD-4DF9-AA5E-EE7561389EFD}"/>
              </a:ext>
            </a:extLst>
          </p:cNvPr>
          <p:cNvSpPr>
            <a:spLocks noGrp="1"/>
          </p:cNvSpPr>
          <p:nvPr>
            <p:ph type="dt" sz="half" idx="10"/>
          </p:nvPr>
        </p:nvSpPr>
        <p:spPr/>
        <p:txBody>
          <a:bodyPr/>
          <a:lstStyle>
            <a:lvl1pPr>
              <a:defRPr/>
            </a:lvl1pPr>
          </a:lstStyle>
          <a:p>
            <a:pPr>
              <a:defRPr/>
            </a:pPr>
            <a:fld id="{2AE65C72-EA37-4172-B4F2-6B79D0924A2A}" type="datetimeFigureOut">
              <a:rPr lang="en-US"/>
              <a:pPr>
                <a:defRPr/>
              </a:pPr>
              <a:t>7/19/2019</a:t>
            </a:fld>
            <a:endParaRPr lang="en-US"/>
          </a:p>
        </p:txBody>
      </p:sp>
      <p:sp>
        <p:nvSpPr>
          <p:cNvPr id="6" name="4 Marcador de pie de página">
            <a:extLst>
              <a:ext uri="{FF2B5EF4-FFF2-40B4-BE49-F238E27FC236}">
                <a16:creationId xmlns:a16="http://schemas.microsoft.com/office/drawing/2014/main" id="{20BE2AC7-A0F2-4DF7-9978-A98E6DB459B3}"/>
              </a:ext>
            </a:extLst>
          </p:cNvPr>
          <p:cNvSpPr>
            <a:spLocks noGrp="1"/>
          </p:cNvSpPr>
          <p:nvPr>
            <p:ph type="ftr" sz="quarter" idx="11"/>
          </p:nvPr>
        </p:nvSpPr>
        <p:spPr/>
        <p:txBody>
          <a:bodyPr/>
          <a:lstStyle>
            <a:lvl1pPr>
              <a:defRPr/>
            </a:lvl1pPr>
          </a:lstStyle>
          <a:p>
            <a:pPr>
              <a:defRPr/>
            </a:pPr>
            <a:endParaRPr lang="en-US"/>
          </a:p>
        </p:txBody>
      </p:sp>
      <p:sp>
        <p:nvSpPr>
          <p:cNvPr id="7" name="5 Marcador de número de diapositiva">
            <a:extLst>
              <a:ext uri="{FF2B5EF4-FFF2-40B4-BE49-F238E27FC236}">
                <a16:creationId xmlns:a16="http://schemas.microsoft.com/office/drawing/2014/main" id="{380B92BD-C3E3-459B-AB83-C580EA73B35F}"/>
              </a:ext>
            </a:extLst>
          </p:cNvPr>
          <p:cNvSpPr>
            <a:spLocks noGrp="1"/>
          </p:cNvSpPr>
          <p:nvPr>
            <p:ph type="sldNum" sz="quarter" idx="12"/>
          </p:nvPr>
        </p:nvSpPr>
        <p:spPr/>
        <p:txBody>
          <a:bodyPr/>
          <a:lstStyle>
            <a:lvl1pPr>
              <a:defRPr/>
            </a:lvl1pPr>
          </a:lstStyle>
          <a:p>
            <a:pPr>
              <a:defRPr/>
            </a:pPr>
            <a:fld id="{C4AE2594-E70F-4C45-B6B0-4F30B0DE628D}" type="slidenum">
              <a:rPr lang="en-US"/>
              <a:pPr>
                <a:defRPr/>
              </a:pPr>
              <a:t>‹#›</a:t>
            </a:fld>
            <a:endParaRPr lang="en-US"/>
          </a:p>
        </p:txBody>
      </p:sp>
    </p:spTree>
    <p:extLst>
      <p:ext uri="{BB962C8B-B14F-4D97-AF65-F5344CB8AC3E}">
        <p14:creationId xmlns:p14="http://schemas.microsoft.com/office/powerpoint/2010/main" val="293083978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n-U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3 Marcador de fecha">
            <a:extLst>
              <a:ext uri="{FF2B5EF4-FFF2-40B4-BE49-F238E27FC236}">
                <a16:creationId xmlns:a16="http://schemas.microsoft.com/office/drawing/2014/main" id="{949BC045-DA0B-44BD-9E26-84BF829F6AD7}"/>
              </a:ext>
            </a:extLst>
          </p:cNvPr>
          <p:cNvSpPr>
            <a:spLocks noGrp="1"/>
          </p:cNvSpPr>
          <p:nvPr>
            <p:ph type="dt" sz="half" idx="10"/>
          </p:nvPr>
        </p:nvSpPr>
        <p:spPr/>
        <p:txBody>
          <a:bodyPr/>
          <a:lstStyle>
            <a:lvl1pPr>
              <a:defRPr/>
            </a:lvl1pPr>
          </a:lstStyle>
          <a:p>
            <a:pPr>
              <a:defRPr/>
            </a:pPr>
            <a:fld id="{86DC3EC3-6D87-47B1-AF10-621CCE93CA3C}" type="datetimeFigureOut">
              <a:rPr lang="en-US"/>
              <a:pPr>
                <a:defRPr/>
              </a:pPr>
              <a:t>7/19/2019</a:t>
            </a:fld>
            <a:endParaRPr lang="en-US"/>
          </a:p>
        </p:txBody>
      </p:sp>
      <p:sp>
        <p:nvSpPr>
          <p:cNvPr id="8" name="4 Marcador de pie de página">
            <a:extLst>
              <a:ext uri="{FF2B5EF4-FFF2-40B4-BE49-F238E27FC236}">
                <a16:creationId xmlns:a16="http://schemas.microsoft.com/office/drawing/2014/main" id="{801E44E5-1610-46FD-A243-B142F0CA848D}"/>
              </a:ext>
            </a:extLst>
          </p:cNvPr>
          <p:cNvSpPr>
            <a:spLocks noGrp="1"/>
          </p:cNvSpPr>
          <p:nvPr>
            <p:ph type="ftr" sz="quarter" idx="11"/>
          </p:nvPr>
        </p:nvSpPr>
        <p:spPr/>
        <p:txBody>
          <a:bodyPr/>
          <a:lstStyle>
            <a:lvl1pPr>
              <a:defRPr/>
            </a:lvl1pPr>
          </a:lstStyle>
          <a:p>
            <a:pPr>
              <a:defRPr/>
            </a:pPr>
            <a:endParaRPr lang="en-US"/>
          </a:p>
        </p:txBody>
      </p:sp>
      <p:sp>
        <p:nvSpPr>
          <p:cNvPr id="9" name="5 Marcador de número de diapositiva">
            <a:extLst>
              <a:ext uri="{FF2B5EF4-FFF2-40B4-BE49-F238E27FC236}">
                <a16:creationId xmlns:a16="http://schemas.microsoft.com/office/drawing/2014/main" id="{218FD196-FD9D-46DB-B824-475241790F5B}"/>
              </a:ext>
            </a:extLst>
          </p:cNvPr>
          <p:cNvSpPr>
            <a:spLocks noGrp="1"/>
          </p:cNvSpPr>
          <p:nvPr>
            <p:ph type="sldNum" sz="quarter" idx="12"/>
          </p:nvPr>
        </p:nvSpPr>
        <p:spPr/>
        <p:txBody>
          <a:bodyPr/>
          <a:lstStyle>
            <a:lvl1pPr>
              <a:defRPr/>
            </a:lvl1pPr>
          </a:lstStyle>
          <a:p>
            <a:pPr>
              <a:defRPr/>
            </a:pPr>
            <a:fld id="{06C73A11-33FA-4CA2-8EC5-29CC0462D157}" type="slidenum">
              <a:rPr lang="en-US"/>
              <a:pPr>
                <a:defRPr/>
              </a:pPr>
              <a:t>‹#›</a:t>
            </a:fld>
            <a:endParaRPr lang="en-US"/>
          </a:p>
        </p:txBody>
      </p:sp>
    </p:spTree>
    <p:extLst>
      <p:ext uri="{BB962C8B-B14F-4D97-AF65-F5344CB8AC3E}">
        <p14:creationId xmlns:p14="http://schemas.microsoft.com/office/powerpoint/2010/main" val="262898992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3 Marcador de fecha">
            <a:extLst>
              <a:ext uri="{FF2B5EF4-FFF2-40B4-BE49-F238E27FC236}">
                <a16:creationId xmlns:a16="http://schemas.microsoft.com/office/drawing/2014/main" id="{6E2FE3BE-94FA-444F-BB52-BC39F26969D3}"/>
              </a:ext>
            </a:extLst>
          </p:cNvPr>
          <p:cNvSpPr>
            <a:spLocks noGrp="1"/>
          </p:cNvSpPr>
          <p:nvPr>
            <p:ph type="dt" sz="half" idx="10"/>
          </p:nvPr>
        </p:nvSpPr>
        <p:spPr/>
        <p:txBody>
          <a:bodyPr/>
          <a:lstStyle>
            <a:lvl1pPr>
              <a:defRPr/>
            </a:lvl1pPr>
          </a:lstStyle>
          <a:p>
            <a:pPr>
              <a:defRPr/>
            </a:pPr>
            <a:fld id="{67187117-E0F3-4DC3-904C-92243C6A2538}" type="datetimeFigureOut">
              <a:rPr lang="en-US"/>
              <a:pPr>
                <a:defRPr/>
              </a:pPr>
              <a:t>7/19/2019</a:t>
            </a:fld>
            <a:endParaRPr lang="en-US"/>
          </a:p>
        </p:txBody>
      </p:sp>
      <p:sp>
        <p:nvSpPr>
          <p:cNvPr id="4" name="4 Marcador de pie de página">
            <a:extLst>
              <a:ext uri="{FF2B5EF4-FFF2-40B4-BE49-F238E27FC236}">
                <a16:creationId xmlns:a16="http://schemas.microsoft.com/office/drawing/2014/main" id="{36521EEB-EC91-49F4-B65A-59A93617E2ED}"/>
              </a:ext>
            </a:extLst>
          </p:cNvPr>
          <p:cNvSpPr>
            <a:spLocks noGrp="1"/>
          </p:cNvSpPr>
          <p:nvPr>
            <p:ph type="ftr" sz="quarter" idx="11"/>
          </p:nvPr>
        </p:nvSpPr>
        <p:spPr/>
        <p:txBody>
          <a:bodyPr/>
          <a:lstStyle>
            <a:lvl1pPr>
              <a:defRPr/>
            </a:lvl1pPr>
          </a:lstStyle>
          <a:p>
            <a:pPr>
              <a:defRPr/>
            </a:pPr>
            <a:endParaRPr lang="en-US"/>
          </a:p>
        </p:txBody>
      </p:sp>
      <p:sp>
        <p:nvSpPr>
          <p:cNvPr id="5" name="5 Marcador de número de diapositiva">
            <a:extLst>
              <a:ext uri="{FF2B5EF4-FFF2-40B4-BE49-F238E27FC236}">
                <a16:creationId xmlns:a16="http://schemas.microsoft.com/office/drawing/2014/main" id="{814262F6-4134-49EE-8B86-BA7399572199}"/>
              </a:ext>
            </a:extLst>
          </p:cNvPr>
          <p:cNvSpPr>
            <a:spLocks noGrp="1"/>
          </p:cNvSpPr>
          <p:nvPr>
            <p:ph type="sldNum" sz="quarter" idx="12"/>
          </p:nvPr>
        </p:nvSpPr>
        <p:spPr/>
        <p:txBody>
          <a:bodyPr/>
          <a:lstStyle>
            <a:lvl1pPr>
              <a:defRPr/>
            </a:lvl1pPr>
          </a:lstStyle>
          <a:p>
            <a:pPr>
              <a:defRPr/>
            </a:pPr>
            <a:fld id="{E82E68DE-773A-46C8-9C7F-015F3DBCDE48}" type="slidenum">
              <a:rPr lang="en-US"/>
              <a:pPr>
                <a:defRPr/>
              </a:pPr>
              <a:t>‹#›</a:t>
            </a:fld>
            <a:endParaRPr lang="en-US"/>
          </a:p>
        </p:txBody>
      </p:sp>
    </p:spTree>
    <p:extLst>
      <p:ext uri="{BB962C8B-B14F-4D97-AF65-F5344CB8AC3E}">
        <p14:creationId xmlns:p14="http://schemas.microsoft.com/office/powerpoint/2010/main" val="391795078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a:extLst>
              <a:ext uri="{FF2B5EF4-FFF2-40B4-BE49-F238E27FC236}">
                <a16:creationId xmlns:a16="http://schemas.microsoft.com/office/drawing/2014/main" id="{B3300CF8-AF54-41B6-AAA3-43C45E84E8C5}"/>
              </a:ext>
            </a:extLst>
          </p:cNvPr>
          <p:cNvSpPr>
            <a:spLocks noGrp="1"/>
          </p:cNvSpPr>
          <p:nvPr>
            <p:ph type="dt" sz="half" idx="10"/>
          </p:nvPr>
        </p:nvSpPr>
        <p:spPr/>
        <p:txBody>
          <a:bodyPr/>
          <a:lstStyle>
            <a:lvl1pPr>
              <a:defRPr/>
            </a:lvl1pPr>
          </a:lstStyle>
          <a:p>
            <a:pPr>
              <a:defRPr/>
            </a:pPr>
            <a:fld id="{1BAA4311-668A-470C-98AE-F59B731DE68E}" type="datetimeFigureOut">
              <a:rPr lang="en-US"/>
              <a:pPr>
                <a:defRPr/>
              </a:pPr>
              <a:t>7/19/2019</a:t>
            </a:fld>
            <a:endParaRPr lang="en-US"/>
          </a:p>
        </p:txBody>
      </p:sp>
      <p:sp>
        <p:nvSpPr>
          <p:cNvPr id="3" name="4 Marcador de pie de página">
            <a:extLst>
              <a:ext uri="{FF2B5EF4-FFF2-40B4-BE49-F238E27FC236}">
                <a16:creationId xmlns:a16="http://schemas.microsoft.com/office/drawing/2014/main" id="{FCB1D597-9DEC-4402-9941-449533FC85B2}"/>
              </a:ext>
            </a:extLst>
          </p:cNvPr>
          <p:cNvSpPr>
            <a:spLocks noGrp="1"/>
          </p:cNvSpPr>
          <p:nvPr>
            <p:ph type="ftr" sz="quarter" idx="11"/>
          </p:nvPr>
        </p:nvSpPr>
        <p:spPr/>
        <p:txBody>
          <a:bodyPr/>
          <a:lstStyle>
            <a:lvl1pPr>
              <a:defRPr/>
            </a:lvl1pPr>
          </a:lstStyle>
          <a:p>
            <a:pPr>
              <a:defRPr/>
            </a:pPr>
            <a:endParaRPr lang="en-US"/>
          </a:p>
        </p:txBody>
      </p:sp>
      <p:sp>
        <p:nvSpPr>
          <p:cNvPr id="4" name="5 Marcador de número de diapositiva">
            <a:extLst>
              <a:ext uri="{FF2B5EF4-FFF2-40B4-BE49-F238E27FC236}">
                <a16:creationId xmlns:a16="http://schemas.microsoft.com/office/drawing/2014/main" id="{D4740DA5-2D8C-4D1A-A563-0F576401300F}"/>
              </a:ext>
            </a:extLst>
          </p:cNvPr>
          <p:cNvSpPr>
            <a:spLocks noGrp="1"/>
          </p:cNvSpPr>
          <p:nvPr>
            <p:ph type="sldNum" sz="quarter" idx="12"/>
          </p:nvPr>
        </p:nvSpPr>
        <p:spPr/>
        <p:txBody>
          <a:bodyPr/>
          <a:lstStyle>
            <a:lvl1pPr>
              <a:defRPr/>
            </a:lvl1pPr>
          </a:lstStyle>
          <a:p>
            <a:pPr>
              <a:defRPr/>
            </a:pPr>
            <a:fld id="{B6FC04CD-3428-4108-B0BA-7611D82762BA}" type="slidenum">
              <a:rPr lang="en-US"/>
              <a:pPr>
                <a:defRPr/>
              </a:pPr>
              <a:t>‹#›</a:t>
            </a:fld>
            <a:endParaRPr lang="en-US"/>
          </a:p>
        </p:txBody>
      </p:sp>
    </p:spTree>
    <p:extLst>
      <p:ext uri="{BB962C8B-B14F-4D97-AF65-F5344CB8AC3E}">
        <p14:creationId xmlns:p14="http://schemas.microsoft.com/office/powerpoint/2010/main" val="70731430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n-U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3 Marcador de fecha">
            <a:extLst>
              <a:ext uri="{FF2B5EF4-FFF2-40B4-BE49-F238E27FC236}">
                <a16:creationId xmlns:a16="http://schemas.microsoft.com/office/drawing/2014/main" id="{80713AF0-4104-4953-9F84-600647F29686}"/>
              </a:ext>
            </a:extLst>
          </p:cNvPr>
          <p:cNvSpPr>
            <a:spLocks noGrp="1"/>
          </p:cNvSpPr>
          <p:nvPr>
            <p:ph type="dt" sz="half" idx="10"/>
          </p:nvPr>
        </p:nvSpPr>
        <p:spPr/>
        <p:txBody>
          <a:bodyPr/>
          <a:lstStyle>
            <a:lvl1pPr>
              <a:defRPr/>
            </a:lvl1pPr>
          </a:lstStyle>
          <a:p>
            <a:pPr>
              <a:defRPr/>
            </a:pPr>
            <a:fld id="{1C005BD4-9B00-4B28-B790-EBC9A5D4BA9F}" type="datetimeFigureOut">
              <a:rPr lang="en-US"/>
              <a:pPr>
                <a:defRPr/>
              </a:pPr>
              <a:t>7/19/2019</a:t>
            </a:fld>
            <a:endParaRPr lang="en-US"/>
          </a:p>
        </p:txBody>
      </p:sp>
      <p:sp>
        <p:nvSpPr>
          <p:cNvPr id="6" name="4 Marcador de pie de página">
            <a:extLst>
              <a:ext uri="{FF2B5EF4-FFF2-40B4-BE49-F238E27FC236}">
                <a16:creationId xmlns:a16="http://schemas.microsoft.com/office/drawing/2014/main" id="{8C29618A-7C6E-41EF-BB8B-71F23465637C}"/>
              </a:ext>
            </a:extLst>
          </p:cNvPr>
          <p:cNvSpPr>
            <a:spLocks noGrp="1"/>
          </p:cNvSpPr>
          <p:nvPr>
            <p:ph type="ftr" sz="quarter" idx="11"/>
          </p:nvPr>
        </p:nvSpPr>
        <p:spPr/>
        <p:txBody>
          <a:bodyPr/>
          <a:lstStyle>
            <a:lvl1pPr>
              <a:defRPr/>
            </a:lvl1pPr>
          </a:lstStyle>
          <a:p>
            <a:pPr>
              <a:defRPr/>
            </a:pPr>
            <a:endParaRPr lang="en-US"/>
          </a:p>
        </p:txBody>
      </p:sp>
      <p:sp>
        <p:nvSpPr>
          <p:cNvPr id="7" name="5 Marcador de número de diapositiva">
            <a:extLst>
              <a:ext uri="{FF2B5EF4-FFF2-40B4-BE49-F238E27FC236}">
                <a16:creationId xmlns:a16="http://schemas.microsoft.com/office/drawing/2014/main" id="{9530B65A-969D-4BF5-BCB5-EEAE65476DAB}"/>
              </a:ext>
            </a:extLst>
          </p:cNvPr>
          <p:cNvSpPr>
            <a:spLocks noGrp="1"/>
          </p:cNvSpPr>
          <p:nvPr>
            <p:ph type="sldNum" sz="quarter" idx="12"/>
          </p:nvPr>
        </p:nvSpPr>
        <p:spPr/>
        <p:txBody>
          <a:bodyPr/>
          <a:lstStyle>
            <a:lvl1pPr>
              <a:defRPr/>
            </a:lvl1pPr>
          </a:lstStyle>
          <a:p>
            <a:pPr>
              <a:defRPr/>
            </a:pPr>
            <a:fld id="{9991DF4F-6AC8-4F23-ACD6-D64076961927}" type="slidenum">
              <a:rPr lang="en-US"/>
              <a:pPr>
                <a:defRPr/>
              </a:pPr>
              <a:t>‹#›</a:t>
            </a:fld>
            <a:endParaRPr lang="en-US"/>
          </a:p>
        </p:txBody>
      </p:sp>
    </p:spTree>
    <p:extLst>
      <p:ext uri="{BB962C8B-B14F-4D97-AF65-F5344CB8AC3E}">
        <p14:creationId xmlns:p14="http://schemas.microsoft.com/office/powerpoint/2010/main" val="139068926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n-U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3 Marcador de fecha">
            <a:extLst>
              <a:ext uri="{FF2B5EF4-FFF2-40B4-BE49-F238E27FC236}">
                <a16:creationId xmlns:a16="http://schemas.microsoft.com/office/drawing/2014/main" id="{48FDE08F-979A-4370-BD73-0FB06B5B0BE5}"/>
              </a:ext>
            </a:extLst>
          </p:cNvPr>
          <p:cNvSpPr>
            <a:spLocks noGrp="1"/>
          </p:cNvSpPr>
          <p:nvPr>
            <p:ph type="dt" sz="half" idx="10"/>
          </p:nvPr>
        </p:nvSpPr>
        <p:spPr/>
        <p:txBody>
          <a:bodyPr/>
          <a:lstStyle>
            <a:lvl1pPr>
              <a:defRPr/>
            </a:lvl1pPr>
          </a:lstStyle>
          <a:p>
            <a:pPr>
              <a:defRPr/>
            </a:pPr>
            <a:fld id="{8A4E641C-4B9E-4E64-A5BF-A2C6E4D08985}" type="datetimeFigureOut">
              <a:rPr lang="en-US"/>
              <a:pPr>
                <a:defRPr/>
              </a:pPr>
              <a:t>7/19/2019</a:t>
            </a:fld>
            <a:endParaRPr lang="en-US"/>
          </a:p>
        </p:txBody>
      </p:sp>
      <p:sp>
        <p:nvSpPr>
          <p:cNvPr id="6" name="4 Marcador de pie de página">
            <a:extLst>
              <a:ext uri="{FF2B5EF4-FFF2-40B4-BE49-F238E27FC236}">
                <a16:creationId xmlns:a16="http://schemas.microsoft.com/office/drawing/2014/main" id="{3B887EC0-329C-43A6-B680-D2D55ECCEE09}"/>
              </a:ext>
            </a:extLst>
          </p:cNvPr>
          <p:cNvSpPr>
            <a:spLocks noGrp="1"/>
          </p:cNvSpPr>
          <p:nvPr>
            <p:ph type="ftr" sz="quarter" idx="11"/>
          </p:nvPr>
        </p:nvSpPr>
        <p:spPr/>
        <p:txBody>
          <a:bodyPr/>
          <a:lstStyle>
            <a:lvl1pPr>
              <a:defRPr/>
            </a:lvl1pPr>
          </a:lstStyle>
          <a:p>
            <a:pPr>
              <a:defRPr/>
            </a:pPr>
            <a:endParaRPr lang="en-US"/>
          </a:p>
        </p:txBody>
      </p:sp>
      <p:sp>
        <p:nvSpPr>
          <p:cNvPr id="7" name="5 Marcador de número de diapositiva">
            <a:extLst>
              <a:ext uri="{FF2B5EF4-FFF2-40B4-BE49-F238E27FC236}">
                <a16:creationId xmlns:a16="http://schemas.microsoft.com/office/drawing/2014/main" id="{BF0F0968-8A7B-4E48-8FD4-40135D41C84C}"/>
              </a:ext>
            </a:extLst>
          </p:cNvPr>
          <p:cNvSpPr>
            <a:spLocks noGrp="1"/>
          </p:cNvSpPr>
          <p:nvPr>
            <p:ph type="sldNum" sz="quarter" idx="12"/>
          </p:nvPr>
        </p:nvSpPr>
        <p:spPr/>
        <p:txBody>
          <a:bodyPr/>
          <a:lstStyle>
            <a:lvl1pPr>
              <a:defRPr/>
            </a:lvl1pPr>
          </a:lstStyle>
          <a:p>
            <a:pPr>
              <a:defRPr/>
            </a:pPr>
            <a:fld id="{2A95D543-44BB-432E-8336-B4BDD2BD52E7}" type="slidenum">
              <a:rPr lang="en-US"/>
              <a:pPr>
                <a:defRPr/>
              </a:pPr>
              <a:t>‹#›</a:t>
            </a:fld>
            <a:endParaRPr lang="en-US"/>
          </a:p>
        </p:txBody>
      </p:sp>
    </p:spTree>
    <p:extLst>
      <p:ext uri="{BB962C8B-B14F-4D97-AF65-F5344CB8AC3E}">
        <p14:creationId xmlns:p14="http://schemas.microsoft.com/office/powerpoint/2010/main" val="40661685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en-U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a:p>
        </p:txBody>
      </p:sp>
      <p:sp>
        <p:nvSpPr>
          <p:cNvPr id="4" name="3 Marcador de fecha">
            <a:extLst>
              <a:ext uri="{FF2B5EF4-FFF2-40B4-BE49-F238E27FC236}">
                <a16:creationId xmlns:a16="http://schemas.microsoft.com/office/drawing/2014/main" id="{488A0B63-5D23-46A0-A10E-B10B04200C6D}"/>
              </a:ext>
            </a:extLst>
          </p:cNvPr>
          <p:cNvSpPr>
            <a:spLocks noGrp="1"/>
          </p:cNvSpPr>
          <p:nvPr>
            <p:ph type="dt" sz="half" idx="10"/>
          </p:nvPr>
        </p:nvSpPr>
        <p:spPr/>
        <p:txBody>
          <a:bodyPr/>
          <a:lstStyle>
            <a:lvl1pPr>
              <a:defRPr/>
            </a:lvl1pPr>
          </a:lstStyle>
          <a:p>
            <a:pPr>
              <a:defRPr/>
            </a:pPr>
            <a:fld id="{4E0F2635-0CF1-4239-B9EA-293B06887897}"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5B53E60C-B83A-4B68-9481-BFF1DD5FD6A1}"/>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2C87E700-C2B4-417B-8EF4-0EA7A8F25537}"/>
              </a:ext>
            </a:extLst>
          </p:cNvPr>
          <p:cNvSpPr>
            <a:spLocks noGrp="1"/>
          </p:cNvSpPr>
          <p:nvPr>
            <p:ph type="sldNum" sz="quarter" idx="12"/>
          </p:nvPr>
        </p:nvSpPr>
        <p:spPr/>
        <p:txBody>
          <a:bodyPr/>
          <a:lstStyle>
            <a:lvl1pPr>
              <a:defRPr/>
            </a:lvl1pPr>
          </a:lstStyle>
          <a:p>
            <a:pPr>
              <a:defRPr/>
            </a:pPr>
            <a:fld id="{F0689C95-A938-4E52-B6A7-A6B6D170D0BD}" type="slidenum">
              <a:rPr lang="en-US"/>
              <a:pPr>
                <a:defRPr/>
              </a:pPr>
              <a:t>‹#›</a:t>
            </a:fld>
            <a:endParaRPr lang="en-US"/>
          </a:p>
        </p:txBody>
      </p:sp>
    </p:spTree>
    <p:extLst>
      <p:ext uri="{BB962C8B-B14F-4D97-AF65-F5344CB8AC3E}">
        <p14:creationId xmlns:p14="http://schemas.microsoft.com/office/powerpoint/2010/main" val="2154818967"/>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fecha">
            <a:extLst>
              <a:ext uri="{FF2B5EF4-FFF2-40B4-BE49-F238E27FC236}">
                <a16:creationId xmlns:a16="http://schemas.microsoft.com/office/drawing/2014/main" id="{926479DA-1BCB-4696-8FF3-00F58F66D2CC}"/>
              </a:ext>
            </a:extLst>
          </p:cNvPr>
          <p:cNvSpPr>
            <a:spLocks noGrp="1"/>
          </p:cNvSpPr>
          <p:nvPr>
            <p:ph type="dt" sz="half" idx="10"/>
          </p:nvPr>
        </p:nvSpPr>
        <p:spPr/>
        <p:txBody>
          <a:bodyPr/>
          <a:lstStyle>
            <a:lvl1pPr>
              <a:defRPr/>
            </a:lvl1pPr>
          </a:lstStyle>
          <a:p>
            <a:pPr>
              <a:defRPr/>
            </a:pPr>
            <a:fld id="{E6DEF984-2BFB-4848-8E51-D9A5614C2912}"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E7694CD7-E712-45FA-9B02-5CF1CB1DC305}"/>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97A12D9A-A8D8-469D-AA0D-FC7EB303A798}"/>
              </a:ext>
            </a:extLst>
          </p:cNvPr>
          <p:cNvSpPr>
            <a:spLocks noGrp="1"/>
          </p:cNvSpPr>
          <p:nvPr>
            <p:ph type="sldNum" sz="quarter" idx="12"/>
          </p:nvPr>
        </p:nvSpPr>
        <p:spPr/>
        <p:txBody>
          <a:bodyPr/>
          <a:lstStyle>
            <a:lvl1pPr>
              <a:defRPr/>
            </a:lvl1pPr>
          </a:lstStyle>
          <a:p>
            <a:pPr>
              <a:defRPr/>
            </a:pPr>
            <a:fld id="{F5B91A47-94AD-4CDA-A7E7-0E73529C3CED}" type="slidenum">
              <a:rPr lang="en-US"/>
              <a:pPr>
                <a:defRPr/>
              </a:pPr>
              <a:t>‹#›</a:t>
            </a:fld>
            <a:endParaRPr lang="en-US"/>
          </a:p>
        </p:txBody>
      </p:sp>
    </p:spTree>
    <p:extLst>
      <p:ext uri="{BB962C8B-B14F-4D97-AF65-F5344CB8AC3E}">
        <p14:creationId xmlns:p14="http://schemas.microsoft.com/office/powerpoint/2010/main" val="2808995862"/>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fecha">
            <a:extLst>
              <a:ext uri="{FF2B5EF4-FFF2-40B4-BE49-F238E27FC236}">
                <a16:creationId xmlns:a16="http://schemas.microsoft.com/office/drawing/2014/main" id="{E7FB1C7E-5334-4EC8-9FC0-4555175D7A6E}"/>
              </a:ext>
            </a:extLst>
          </p:cNvPr>
          <p:cNvSpPr>
            <a:spLocks noGrp="1"/>
          </p:cNvSpPr>
          <p:nvPr>
            <p:ph type="dt" sz="half" idx="10"/>
          </p:nvPr>
        </p:nvSpPr>
        <p:spPr/>
        <p:txBody>
          <a:bodyPr/>
          <a:lstStyle>
            <a:lvl1pPr>
              <a:defRPr/>
            </a:lvl1pPr>
          </a:lstStyle>
          <a:p>
            <a:pPr>
              <a:defRPr/>
            </a:pPr>
            <a:fld id="{52129141-E450-41F4-BA08-35AD91F53AA4}"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416EDBF1-909D-4C15-9692-095A58D66E1B}"/>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4449859C-9E70-40C6-8A4B-E2DC7DCDF98F}"/>
              </a:ext>
            </a:extLst>
          </p:cNvPr>
          <p:cNvSpPr>
            <a:spLocks noGrp="1"/>
          </p:cNvSpPr>
          <p:nvPr>
            <p:ph type="sldNum" sz="quarter" idx="12"/>
          </p:nvPr>
        </p:nvSpPr>
        <p:spPr/>
        <p:txBody>
          <a:bodyPr/>
          <a:lstStyle>
            <a:lvl1pPr>
              <a:defRPr/>
            </a:lvl1pPr>
          </a:lstStyle>
          <a:p>
            <a:pPr>
              <a:defRPr/>
            </a:pPr>
            <a:fld id="{F1F4E992-7CE1-4B31-8C65-15542FC7CA46}" type="slidenum">
              <a:rPr lang="en-US"/>
              <a:pPr>
                <a:defRPr/>
              </a:pPr>
              <a:t>‹#›</a:t>
            </a:fld>
            <a:endParaRPr lang="en-US"/>
          </a:p>
        </p:txBody>
      </p:sp>
    </p:spTree>
    <p:extLst>
      <p:ext uri="{BB962C8B-B14F-4D97-AF65-F5344CB8AC3E}">
        <p14:creationId xmlns:p14="http://schemas.microsoft.com/office/powerpoint/2010/main" val="269248460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en-U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a:p>
        </p:txBody>
      </p:sp>
      <p:sp>
        <p:nvSpPr>
          <p:cNvPr id="4" name="3 Marcador de fecha">
            <a:extLst>
              <a:ext uri="{FF2B5EF4-FFF2-40B4-BE49-F238E27FC236}">
                <a16:creationId xmlns:a16="http://schemas.microsoft.com/office/drawing/2014/main" id="{6A0FFD5A-5866-42F5-BAA8-302139409433}"/>
              </a:ext>
            </a:extLst>
          </p:cNvPr>
          <p:cNvSpPr>
            <a:spLocks noGrp="1"/>
          </p:cNvSpPr>
          <p:nvPr>
            <p:ph type="dt" sz="half" idx="10"/>
          </p:nvPr>
        </p:nvSpPr>
        <p:spPr/>
        <p:txBody>
          <a:bodyPr/>
          <a:lstStyle>
            <a:lvl1pPr>
              <a:defRPr/>
            </a:lvl1pPr>
          </a:lstStyle>
          <a:p>
            <a:pPr>
              <a:defRPr/>
            </a:pPr>
            <a:fld id="{4EA94650-9A63-42A5-AA47-B648177C24B3}"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3707CAB5-C642-46A0-9F72-D7C02D997563}"/>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9271400E-A53B-4230-9F17-560FE10DFD39}"/>
              </a:ext>
            </a:extLst>
          </p:cNvPr>
          <p:cNvSpPr>
            <a:spLocks noGrp="1"/>
          </p:cNvSpPr>
          <p:nvPr>
            <p:ph type="sldNum" sz="quarter" idx="12"/>
          </p:nvPr>
        </p:nvSpPr>
        <p:spPr/>
        <p:txBody>
          <a:bodyPr/>
          <a:lstStyle>
            <a:lvl1pPr>
              <a:defRPr/>
            </a:lvl1pPr>
          </a:lstStyle>
          <a:p>
            <a:pPr>
              <a:defRPr/>
            </a:pPr>
            <a:fld id="{2DF3677E-E776-4FB5-B96A-B6A6A000FBFC}" type="slidenum">
              <a:rPr lang="en-US"/>
              <a:pPr>
                <a:defRPr/>
              </a:pPr>
              <a:t>‹#›</a:t>
            </a:fld>
            <a:endParaRPr lang="en-US"/>
          </a:p>
        </p:txBody>
      </p:sp>
    </p:spTree>
    <p:extLst>
      <p:ext uri="{BB962C8B-B14F-4D97-AF65-F5344CB8AC3E}">
        <p14:creationId xmlns:p14="http://schemas.microsoft.com/office/powerpoint/2010/main" val="173520826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fecha">
            <a:extLst>
              <a:ext uri="{FF2B5EF4-FFF2-40B4-BE49-F238E27FC236}">
                <a16:creationId xmlns:a16="http://schemas.microsoft.com/office/drawing/2014/main" id="{33026E80-5D11-4011-A0E5-4A15B7FE926D}"/>
              </a:ext>
            </a:extLst>
          </p:cNvPr>
          <p:cNvSpPr>
            <a:spLocks noGrp="1"/>
          </p:cNvSpPr>
          <p:nvPr>
            <p:ph type="dt" sz="half" idx="10"/>
          </p:nvPr>
        </p:nvSpPr>
        <p:spPr/>
        <p:txBody>
          <a:bodyPr/>
          <a:lstStyle>
            <a:lvl1pPr>
              <a:defRPr/>
            </a:lvl1pPr>
          </a:lstStyle>
          <a:p>
            <a:pPr>
              <a:defRPr/>
            </a:pPr>
            <a:fld id="{02CCE5E8-F177-421F-80AC-B160B0E570C4}"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A891D6F3-E056-4F3B-8732-084534F542FB}"/>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359471A4-60E5-4797-A19F-CCC73F2DD276}"/>
              </a:ext>
            </a:extLst>
          </p:cNvPr>
          <p:cNvSpPr>
            <a:spLocks noGrp="1"/>
          </p:cNvSpPr>
          <p:nvPr>
            <p:ph type="sldNum" sz="quarter" idx="12"/>
          </p:nvPr>
        </p:nvSpPr>
        <p:spPr/>
        <p:txBody>
          <a:bodyPr/>
          <a:lstStyle>
            <a:lvl1pPr>
              <a:defRPr/>
            </a:lvl1pPr>
          </a:lstStyle>
          <a:p>
            <a:pPr>
              <a:defRPr/>
            </a:pPr>
            <a:fld id="{1AB26215-3938-44C9-BBC9-6D94202D6ECD}" type="slidenum">
              <a:rPr lang="en-US"/>
              <a:pPr>
                <a:defRPr/>
              </a:pPr>
              <a:t>‹#›</a:t>
            </a:fld>
            <a:endParaRPr lang="en-US"/>
          </a:p>
        </p:txBody>
      </p:sp>
    </p:spTree>
    <p:extLst>
      <p:ext uri="{BB962C8B-B14F-4D97-AF65-F5344CB8AC3E}">
        <p14:creationId xmlns:p14="http://schemas.microsoft.com/office/powerpoint/2010/main" val="4197471802"/>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n-U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a:extLst>
              <a:ext uri="{FF2B5EF4-FFF2-40B4-BE49-F238E27FC236}">
                <a16:creationId xmlns:a16="http://schemas.microsoft.com/office/drawing/2014/main" id="{5D863A4C-5E6B-4194-8CD5-9B8E62807C9F}"/>
              </a:ext>
            </a:extLst>
          </p:cNvPr>
          <p:cNvSpPr>
            <a:spLocks noGrp="1"/>
          </p:cNvSpPr>
          <p:nvPr>
            <p:ph type="dt" sz="half" idx="10"/>
          </p:nvPr>
        </p:nvSpPr>
        <p:spPr/>
        <p:txBody>
          <a:bodyPr/>
          <a:lstStyle>
            <a:lvl1pPr>
              <a:defRPr/>
            </a:lvl1pPr>
          </a:lstStyle>
          <a:p>
            <a:pPr>
              <a:defRPr/>
            </a:pPr>
            <a:fld id="{9B41B54D-3E21-46BE-B46E-8508A790A21D}"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D4797799-54F0-4C3F-A596-28325EE522B5}"/>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E0BC80D4-9663-4DFB-8ADD-5785391C6BA1}"/>
              </a:ext>
            </a:extLst>
          </p:cNvPr>
          <p:cNvSpPr>
            <a:spLocks noGrp="1"/>
          </p:cNvSpPr>
          <p:nvPr>
            <p:ph type="sldNum" sz="quarter" idx="12"/>
          </p:nvPr>
        </p:nvSpPr>
        <p:spPr/>
        <p:txBody>
          <a:bodyPr/>
          <a:lstStyle>
            <a:lvl1pPr>
              <a:defRPr/>
            </a:lvl1pPr>
          </a:lstStyle>
          <a:p>
            <a:pPr>
              <a:defRPr/>
            </a:pPr>
            <a:fld id="{7F974321-97A6-4900-BA8E-5415594D99EC}" type="slidenum">
              <a:rPr lang="en-US"/>
              <a:pPr>
                <a:defRPr/>
              </a:pPr>
              <a:t>‹#›</a:t>
            </a:fld>
            <a:endParaRPr lang="en-US"/>
          </a:p>
        </p:txBody>
      </p:sp>
    </p:spTree>
    <p:extLst>
      <p:ext uri="{BB962C8B-B14F-4D97-AF65-F5344CB8AC3E}">
        <p14:creationId xmlns:p14="http://schemas.microsoft.com/office/powerpoint/2010/main" val="274384058"/>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3 Marcador de fecha">
            <a:extLst>
              <a:ext uri="{FF2B5EF4-FFF2-40B4-BE49-F238E27FC236}">
                <a16:creationId xmlns:a16="http://schemas.microsoft.com/office/drawing/2014/main" id="{43A004B8-CC17-4381-B06A-BBD234D1F565}"/>
              </a:ext>
            </a:extLst>
          </p:cNvPr>
          <p:cNvSpPr>
            <a:spLocks noGrp="1"/>
          </p:cNvSpPr>
          <p:nvPr>
            <p:ph type="dt" sz="half" idx="10"/>
          </p:nvPr>
        </p:nvSpPr>
        <p:spPr/>
        <p:txBody>
          <a:bodyPr/>
          <a:lstStyle>
            <a:lvl1pPr>
              <a:defRPr/>
            </a:lvl1pPr>
          </a:lstStyle>
          <a:p>
            <a:pPr>
              <a:defRPr/>
            </a:pPr>
            <a:fld id="{FA26CECB-1623-47F9-946A-4A190B4590D5}" type="datetimeFigureOut">
              <a:rPr lang="en-US"/>
              <a:pPr>
                <a:defRPr/>
              </a:pPr>
              <a:t>7/19/2019</a:t>
            </a:fld>
            <a:endParaRPr lang="en-US"/>
          </a:p>
        </p:txBody>
      </p:sp>
      <p:sp>
        <p:nvSpPr>
          <p:cNvPr id="6" name="4 Marcador de pie de página">
            <a:extLst>
              <a:ext uri="{FF2B5EF4-FFF2-40B4-BE49-F238E27FC236}">
                <a16:creationId xmlns:a16="http://schemas.microsoft.com/office/drawing/2014/main" id="{9DB7A956-1A77-4B86-A273-F536E13E6AF5}"/>
              </a:ext>
            </a:extLst>
          </p:cNvPr>
          <p:cNvSpPr>
            <a:spLocks noGrp="1"/>
          </p:cNvSpPr>
          <p:nvPr>
            <p:ph type="ftr" sz="quarter" idx="11"/>
          </p:nvPr>
        </p:nvSpPr>
        <p:spPr/>
        <p:txBody>
          <a:bodyPr/>
          <a:lstStyle>
            <a:lvl1pPr>
              <a:defRPr/>
            </a:lvl1pPr>
          </a:lstStyle>
          <a:p>
            <a:pPr>
              <a:defRPr/>
            </a:pPr>
            <a:endParaRPr lang="en-US"/>
          </a:p>
        </p:txBody>
      </p:sp>
      <p:sp>
        <p:nvSpPr>
          <p:cNvPr id="7" name="5 Marcador de número de diapositiva">
            <a:extLst>
              <a:ext uri="{FF2B5EF4-FFF2-40B4-BE49-F238E27FC236}">
                <a16:creationId xmlns:a16="http://schemas.microsoft.com/office/drawing/2014/main" id="{4F489FDE-5AF4-46FB-8C05-11A5A6792E20}"/>
              </a:ext>
            </a:extLst>
          </p:cNvPr>
          <p:cNvSpPr>
            <a:spLocks noGrp="1"/>
          </p:cNvSpPr>
          <p:nvPr>
            <p:ph type="sldNum" sz="quarter" idx="12"/>
          </p:nvPr>
        </p:nvSpPr>
        <p:spPr/>
        <p:txBody>
          <a:bodyPr/>
          <a:lstStyle>
            <a:lvl1pPr>
              <a:defRPr/>
            </a:lvl1pPr>
          </a:lstStyle>
          <a:p>
            <a:pPr>
              <a:defRPr/>
            </a:pPr>
            <a:fld id="{A6A7365A-B7F3-450D-A209-6C0A366E6084}" type="slidenum">
              <a:rPr lang="en-US"/>
              <a:pPr>
                <a:defRPr/>
              </a:pPr>
              <a:t>‹#›</a:t>
            </a:fld>
            <a:endParaRPr lang="en-US"/>
          </a:p>
        </p:txBody>
      </p:sp>
    </p:spTree>
    <p:extLst>
      <p:ext uri="{BB962C8B-B14F-4D97-AF65-F5344CB8AC3E}">
        <p14:creationId xmlns:p14="http://schemas.microsoft.com/office/powerpoint/2010/main" val="126618035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n-U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3 Marcador de fecha">
            <a:extLst>
              <a:ext uri="{FF2B5EF4-FFF2-40B4-BE49-F238E27FC236}">
                <a16:creationId xmlns:a16="http://schemas.microsoft.com/office/drawing/2014/main" id="{287B1740-7634-4F8B-A20F-F2577CB8D072}"/>
              </a:ext>
            </a:extLst>
          </p:cNvPr>
          <p:cNvSpPr>
            <a:spLocks noGrp="1"/>
          </p:cNvSpPr>
          <p:nvPr>
            <p:ph type="dt" sz="half" idx="10"/>
          </p:nvPr>
        </p:nvSpPr>
        <p:spPr/>
        <p:txBody>
          <a:bodyPr/>
          <a:lstStyle>
            <a:lvl1pPr>
              <a:defRPr/>
            </a:lvl1pPr>
          </a:lstStyle>
          <a:p>
            <a:pPr>
              <a:defRPr/>
            </a:pPr>
            <a:fld id="{17CD551D-2157-4C03-A518-84EA4661C2E9}" type="datetimeFigureOut">
              <a:rPr lang="en-US"/>
              <a:pPr>
                <a:defRPr/>
              </a:pPr>
              <a:t>7/19/2019</a:t>
            </a:fld>
            <a:endParaRPr lang="en-US"/>
          </a:p>
        </p:txBody>
      </p:sp>
      <p:sp>
        <p:nvSpPr>
          <p:cNvPr id="8" name="4 Marcador de pie de página">
            <a:extLst>
              <a:ext uri="{FF2B5EF4-FFF2-40B4-BE49-F238E27FC236}">
                <a16:creationId xmlns:a16="http://schemas.microsoft.com/office/drawing/2014/main" id="{EEDA2881-24E1-4ED5-AA28-EB8A9BFF2A70}"/>
              </a:ext>
            </a:extLst>
          </p:cNvPr>
          <p:cNvSpPr>
            <a:spLocks noGrp="1"/>
          </p:cNvSpPr>
          <p:nvPr>
            <p:ph type="ftr" sz="quarter" idx="11"/>
          </p:nvPr>
        </p:nvSpPr>
        <p:spPr/>
        <p:txBody>
          <a:bodyPr/>
          <a:lstStyle>
            <a:lvl1pPr>
              <a:defRPr/>
            </a:lvl1pPr>
          </a:lstStyle>
          <a:p>
            <a:pPr>
              <a:defRPr/>
            </a:pPr>
            <a:endParaRPr lang="en-US"/>
          </a:p>
        </p:txBody>
      </p:sp>
      <p:sp>
        <p:nvSpPr>
          <p:cNvPr id="9" name="5 Marcador de número de diapositiva">
            <a:extLst>
              <a:ext uri="{FF2B5EF4-FFF2-40B4-BE49-F238E27FC236}">
                <a16:creationId xmlns:a16="http://schemas.microsoft.com/office/drawing/2014/main" id="{CB510B5C-B52A-45ED-9205-B9BFB1EB48F1}"/>
              </a:ext>
            </a:extLst>
          </p:cNvPr>
          <p:cNvSpPr>
            <a:spLocks noGrp="1"/>
          </p:cNvSpPr>
          <p:nvPr>
            <p:ph type="sldNum" sz="quarter" idx="12"/>
          </p:nvPr>
        </p:nvSpPr>
        <p:spPr/>
        <p:txBody>
          <a:bodyPr/>
          <a:lstStyle>
            <a:lvl1pPr>
              <a:defRPr/>
            </a:lvl1pPr>
          </a:lstStyle>
          <a:p>
            <a:pPr>
              <a:defRPr/>
            </a:pPr>
            <a:fld id="{44CE724E-A101-4C66-A01A-1F392BD91701}" type="slidenum">
              <a:rPr lang="en-US"/>
              <a:pPr>
                <a:defRPr/>
              </a:pPr>
              <a:t>‹#›</a:t>
            </a:fld>
            <a:endParaRPr lang="en-US"/>
          </a:p>
        </p:txBody>
      </p:sp>
    </p:spTree>
    <p:extLst>
      <p:ext uri="{BB962C8B-B14F-4D97-AF65-F5344CB8AC3E}">
        <p14:creationId xmlns:p14="http://schemas.microsoft.com/office/powerpoint/2010/main" val="2939691336"/>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3 Marcador de fecha">
            <a:extLst>
              <a:ext uri="{FF2B5EF4-FFF2-40B4-BE49-F238E27FC236}">
                <a16:creationId xmlns:a16="http://schemas.microsoft.com/office/drawing/2014/main" id="{6C3731BB-C9E1-49B4-9A22-3C9D23DD89A1}"/>
              </a:ext>
            </a:extLst>
          </p:cNvPr>
          <p:cNvSpPr>
            <a:spLocks noGrp="1"/>
          </p:cNvSpPr>
          <p:nvPr>
            <p:ph type="dt" sz="half" idx="10"/>
          </p:nvPr>
        </p:nvSpPr>
        <p:spPr/>
        <p:txBody>
          <a:bodyPr/>
          <a:lstStyle>
            <a:lvl1pPr>
              <a:defRPr/>
            </a:lvl1pPr>
          </a:lstStyle>
          <a:p>
            <a:pPr>
              <a:defRPr/>
            </a:pPr>
            <a:fld id="{FB1BE079-3692-4615-A511-D58C31877D72}" type="datetimeFigureOut">
              <a:rPr lang="en-US"/>
              <a:pPr>
                <a:defRPr/>
              </a:pPr>
              <a:t>7/19/2019</a:t>
            </a:fld>
            <a:endParaRPr lang="en-US"/>
          </a:p>
        </p:txBody>
      </p:sp>
      <p:sp>
        <p:nvSpPr>
          <p:cNvPr id="4" name="4 Marcador de pie de página">
            <a:extLst>
              <a:ext uri="{FF2B5EF4-FFF2-40B4-BE49-F238E27FC236}">
                <a16:creationId xmlns:a16="http://schemas.microsoft.com/office/drawing/2014/main" id="{94A626D8-57F6-4619-8B24-0B20ACB9940C}"/>
              </a:ext>
            </a:extLst>
          </p:cNvPr>
          <p:cNvSpPr>
            <a:spLocks noGrp="1"/>
          </p:cNvSpPr>
          <p:nvPr>
            <p:ph type="ftr" sz="quarter" idx="11"/>
          </p:nvPr>
        </p:nvSpPr>
        <p:spPr/>
        <p:txBody>
          <a:bodyPr/>
          <a:lstStyle>
            <a:lvl1pPr>
              <a:defRPr/>
            </a:lvl1pPr>
          </a:lstStyle>
          <a:p>
            <a:pPr>
              <a:defRPr/>
            </a:pPr>
            <a:endParaRPr lang="en-US"/>
          </a:p>
        </p:txBody>
      </p:sp>
      <p:sp>
        <p:nvSpPr>
          <p:cNvPr id="5" name="5 Marcador de número de diapositiva">
            <a:extLst>
              <a:ext uri="{FF2B5EF4-FFF2-40B4-BE49-F238E27FC236}">
                <a16:creationId xmlns:a16="http://schemas.microsoft.com/office/drawing/2014/main" id="{76E6055E-20C0-4CE5-979F-81CE7708CD42}"/>
              </a:ext>
            </a:extLst>
          </p:cNvPr>
          <p:cNvSpPr>
            <a:spLocks noGrp="1"/>
          </p:cNvSpPr>
          <p:nvPr>
            <p:ph type="sldNum" sz="quarter" idx="12"/>
          </p:nvPr>
        </p:nvSpPr>
        <p:spPr/>
        <p:txBody>
          <a:bodyPr/>
          <a:lstStyle>
            <a:lvl1pPr>
              <a:defRPr/>
            </a:lvl1pPr>
          </a:lstStyle>
          <a:p>
            <a:pPr>
              <a:defRPr/>
            </a:pPr>
            <a:fld id="{9EAF0460-DC1B-4F88-8CBF-63C623BC6A76}" type="slidenum">
              <a:rPr lang="en-US"/>
              <a:pPr>
                <a:defRPr/>
              </a:pPr>
              <a:t>‹#›</a:t>
            </a:fld>
            <a:endParaRPr lang="en-US"/>
          </a:p>
        </p:txBody>
      </p:sp>
    </p:spTree>
    <p:extLst>
      <p:ext uri="{BB962C8B-B14F-4D97-AF65-F5344CB8AC3E}">
        <p14:creationId xmlns:p14="http://schemas.microsoft.com/office/powerpoint/2010/main" val="402271020"/>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a:extLst>
              <a:ext uri="{FF2B5EF4-FFF2-40B4-BE49-F238E27FC236}">
                <a16:creationId xmlns:a16="http://schemas.microsoft.com/office/drawing/2014/main" id="{3E32D508-6D8D-441F-AEC1-6E010CFCB6D5}"/>
              </a:ext>
            </a:extLst>
          </p:cNvPr>
          <p:cNvSpPr>
            <a:spLocks noGrp="1"/>
          </p:cNvSpPr>
          <p:nvPr>
            <p:ph type="dt" sz="half" idx="10"/>
          </p:nvPr>
        </p:nvSpPr>
        <p:spPr/>
        <p:txBody>
          <a:bodyPr/>
          <a:lstStyle>
            <a:lvl1pPr>
              <a:defRPr/>
            </a:lvl1pPr>
          </a:lstStyle>
          <a:p>
            <a:pPr>
              <a:defRPr/>
            </a:pPr>
            <a:fld id="{A047DCCA-4576-4423-B0E9-368D3DFEEC74}" type="datetimeFigureOut">
              <a:rPr lang="en-US"/>
              <a:pPr>
                <a:defRPr/>
              </a:pPr>
              <a:t>7/19/2019</a:t>
            </a:fld>
            <a:endParaRPr lang="en-US"/>
          </a:p>
        </p:txBody>
      </p:sp>
      <p:sp>
        <p:nvSpPr>
          <p:cNvPr id="3" name="4 Marcador de pie de página">
            <a:extLst>
              <a:ext uri="{FF2B5EF4-FFF2-40B4-BE49-F238E27FC236}">
                <a16:creationId xmlns:a16="http://schemas.microsoft.com/office/drawing/2014/main" id="{0321765B-6350-48F0-BA34-51B2593C9E7D}"/>
              </a:ext>
            </a:extLst>
          </p:cNvPr>
          <p:cNvSpPr>
            <a:spLocks noGrp="1"/>
          </p:cNvSpPr>
          <p:nvPr>
            <p:ph type="ftr" sz="quarter" idx="11"/>
          </p:nvPr>
        </p:nvSpPr>
        <p:spPr/>
        <p:txBody>
          <a:bodyPr/>
          <a:lstStyle>
            <a:lvl1pPr>
              <a:defRPr/>
            </a:lvl1pPr>
          </a:lstStyle>
          <a:p>
            <a:pPr>
              <a:defRPr/>
            </a:pPr>
            <a:endParaRPr lang="en-US"/>
          </a:p>
        </p:txBody>
      </p:sp>
      <p:sp>
        <p:nvSpPr>
          <p:cNvPr id="4" name="5 Marcador de número de diapositiva">
            <a:extLst>
              <a:ext uri="{FF2B5EF4-FFF2-40B4-BE49-F238E27FC236}">
                <a16:creationId xmlns:a16="http://schemas.microsoft.com/office/drawing/2014/main" id="{7C4664DC-E31A-4D3E-B84D-EFECB57F9138}"/>
              </a:ext>
            </a:extLst>
          </p:cNvPr>
          <p:cNvSpPr>
            <a:spLocks noGrp="1"/>
          </p:cNvSpPr>
          <p:nvPr>
            <p:ph type="sldNum" sz="quarter" idx="12"/>
          </p:nvPr>
        </p:nvSpPr>
        <p:spPr/>
        <p:txBody>
          <a:bodyPr/>
          <a:lstStyle>
            <a:lvl1pPr>
              <a:defRPr/>
            </a:lvl1pPr>
          </a:lstStyle>
          <a:p>
            <a:pPr>
              <a:defRPr/>
            </a:pPr>
            <a:fld id="{292B886B-75A9-4E53-8517-184AA1D9A2FB}" type="slidenum">
              <a:rPr lang="en-US"/>
              <a:pPr>
                <a:defRPr/>
              </a:pPr>
              <a:t>‹#›</a:t>
            </a:fld>
            <a:endParaRPr lang="en-US"/>
          </a:p>
        </p:txBody>
      </p:sp>
    </p:spTree>
    <p:extLst>
      <p:ext uri="{BB962C8B-B14F-4D97-AF65-F5344CB8AC3E}">
        <p14:creationId xmlns:p14="http://schemas.microsoft.com/office/powerpoint/2010/main" val="2253745851"/>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n-U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3 Marcador de fecha">
            <a:extLst>
              <a:ext uri="{FF2B5EF4-FFF2-40B4-BE49-F238E27FC236}">
                <a16:creationId xmlns:a16="http://schemas.microsoft.com/office/drawing/2014/main" id="{CE522937-6C96-42FD-90DB-F809BA46C9AB}"/>
              </a:ext>
            </a:extLst>
          </p:cNvPr>
          <p:cNvSpPr>
            <a:spLocks noGrp="1"/>
          </p:cNvSpPr>
          <p:nvPr>
            <p:ph type="dt" sz="half" idx="10"/>
          </p:nvPr>
        </p:nvSpPr>
        <p:spPr/>
        <p:txBody>
          <a:bodyPr/>
          <a:lstStyle>
            <a:lvl1pPr>
              <a:defRPr/>
            </a:lvl1pPr>
          </a:lstStyle>
          <a:p>
            <a:pPr>
              <a:defRPr/>
            </a:pPr>
            <a:fld id="{AB8415D1-3BB4-450D-9481-E1469FFAD89F}" type="datetimeFigureOut">
              <a:rPr lang="en-US"/>
              <a:pPr>
                <a:defRPr/>
              </a:pPr>
              <a:t>7/19/2019</a:t>
            </a:fld>
            <a:endParaRPr lang="en-US"/>
          </a:p>
        </p:txBody>
      </p:sp>
      <p:sp>
        <p:nvSpPr>
          <p:cNvPr id="6" name="4 Marcador de pie de página">
            <a:extLst>
              <a:ext uri="{FF2B5EF4-FFF2-40B4-BE49-F238E27FC236}">
                <a16:creationId xmlns:a16="http://schemas.microsoft.com/office/drawing/2014/main" id="{8CF63575-102B-48C3-A3CC-FBF06CA242FC}"/>
              </a:ext>
            </a:extLst>
          </p:cNvPr>
          <p:cNvSpPr>
            <a:spLocks noGrp="1"/>
          </p:cNvSpPr>
          <p:nvPr>
            <p:ph type="ftr" sz="quarter" idx="11"/>
          </p:nvPr>
        </p:nvSpPr>
        <p:spPr/>
        <p:txBody>
          <a:bodyPr/>
          <a:lstStyle>
            <a:lvl1pPr>
              <a:defRPr/>
            </a:lvl1pPr>
          </a:lstStyle>
          <a:p>
            <a:pPr>
              <a:defRPr/>
            </a:pPr>
            <a:endParaRPr lang="en-US"/>
          </a:p>
        </p:txBody>
      </p:sp>
      <p:sp>
        <p:nvSpPr>
          <p:cNvPr id="7" name="5 Marcador de número de diapositiva">
            <a:extLst>
              <a:ext uri="{FF2B5EF4-FFF2-40B4-BE49-F238E27FC236}">
                <a16:creationId xmlns:a16="http://schemas.microsoft.com/office/drawing/2014/main" id="{F194B985-C44A-4E32-B9BA-DC02A6DB61A8}"/>
              </a:ext>
            </a:extLst>
          </p:cNvPr>
          <p:cNvSpPr>
            <a:spLocks noGrp="1"/>
          </p:cNvSpPr>
          <p:nvPr>
            <p:ph type="sldNum" sz="quarter" idx="12"/>
          </p:nvPr>
        </p:nvSpPr>
        <p:spPr/>
        <p:txBody>
          <a:bodyPr/>
          <a:lstStyle>
            <a:lvl1pPr>
              <a:defRPr/>
            </a:lvl1pPr>
          </a:lstStyle>
          <a:p>
            <a:pPr>
              <a:defRPr/>
            </a:pPr>
            <a:fld id="{19AB71A5-9C3A-4E96-A46C-C10C358023AE}" type="slidenum">
              <a:rPr lang="en-US"/>
              <a:pPr>
                <a:defRPr/>
              </a:pPr>
              <a:t>‹#›</a:t>
            </a:fld>
            <a:endParaRPr lang="en-US"/>
          </a:p>
        </p:txBody>
      </p:sp>
    </p:spTree>
    <p:extLst>
      <p:ext uri="{BB962C8B-B14F-4D97-AF65-F5344CB8AC3E}">
        <p14:creationId xmlns:p14="http://schemas.microsoft.com/office/powerpoint/2010/main" val="26386529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fecha">
            <a:extLst>
              <a:ext uri="{FF2B5EF4-FFF2-40B4-BE49-F238E27FC236}">
                <a16:creationId xmlns:a16="http://schemas.microsoft.com/office/drawing/2014/main" id="{A1944CDE-277C-4707-B2ED-51D58960C135}"/>
              </a:ext>
            </a:extLst>
          </p:cNvPr>
          <p:cNvSpPr>
            <a:spLocks noGrp="1"/>
          </p:cNvSpPr>
          <p:nvPr>
            <p:ph type="dt" sz="half" idx="10"/>
          </p:nvPr>
        </p:nvSpPr>
        <p:spPr/>
        <p:txBody>
          <a:bodyPr/>
          <a:lstStyle>
            <a:lvl1pPr>
              <a:defRPr/>
            </a:lvl1pPr>
          </a:lstStyle>
          <a:p>
            <a:pPr>
              <a:defRPr/>
            </a:pPr>
            <a:fld id="{9DB6F377-30C4-4880-A69E-9EB455B089EC}"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2B63C041-8440-42F2-9135-4FFE70CCBD53}"/>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4E4244B3-87C1-4FA1-B654-E0AAEC0F6010}"/>
              </a:ext>
            </a:extLst>
          </p:cNvPr>
          <p:cNvSpPr>
            <a:spLocks noGrp="1"/>
          </p:cNvSpPr>
          <p:nvPr>
            <p:ph type="sldNum" sz="quarter" idx="12"/>
          </p:nvPr>
        </p:nvSpPr>
        <p:spPr/>
        <p:txBody>
          <a:bodyPr/>
          <a:lstStyle>
            <a:lvl1pPr>
              <a:defRPr/>
            </a:lvl1pPr>
          </a:lstStyle>
          <a:p>
            <a:pPr>
              <a:defRPr/>
            </a:pPr>
            <a:fld id="{118B59C1-2696-43B2-9F15-529BADB442DC}" type="slidenum">
              <a:rPr lang="en-US"/>
              <a:pPr>
                <a:defRPr/>
              </a:pPr>
              <a:t>‹#›</a:t>
            </a:fld>
            <a:endParaRPr lang="en-US"/>
          </a:p>
        </p:txBody>
      </p:sp>
    </p:spTree>
    <p:extLst>
      <p:ext uri="{BB962C8B-B14F-4D97-AF65-F5344CB8AC3E}">
        <p14:creationId xmlns:p14="http://schemas.microsoft.com/office/powerpoint/2010/main" val="733394912"/>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n-U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3 Marcador de fecha">
            <a:extLst>
              <a:ext uri="{FF2B5EF4-FFF2-40B4-BE49-F238E27FC236}">
                <a16:creationId xmlns:a16="http://schemas.microsoft.com/office/drawing/2014/main" id="{845E08E8-E1AA-40A5-9B19-253F71391E0D}"/>
              </a:ext>
            </a:extLst>
          </p:cNvPr>
          <p:cNvSpPr>
            <a:spLocks noGrp="1"/>
          </p:cNvSpPr>
          <p:nvPr>
            <p:ph type="dt" sz="half" idx="10"/>
          </p:nvPr>
        </p:nvSpPr>
        <p:spPr/>
        <p:txBody>
          <a:bodyPr/>
          <a:lstStyle>
            <a:lvl1pPr>
              <a:defRPr/>
            </a:lvl1pPr>
          </a:lstStyle>
          <a:p>
            <a:pPr>
              <a:defRPr/>
            </a:pPr>
            <a:fld id="{829D638F-992B-45CE-B318-A9EC00E80A44}" type="datetimeFigureOut">
              <a:rPr lang="en-US"/>
              <a:pPr>
                <a:defRPr/>
              </a:pPr>
              <a:t>7/19/2019</a:t>
            </a:fld>
            <a:endParaRPr lang="en-US"/>
          </a:p>
        </p:txBody>
      </p:sp>
      <p:sp>
        <p:nvSpPr>
          <p:cNvPr id="6" name="4 Marcador de pie de página">
            <a:extLst>
              <a:ext uri="{FF2B5EF4-FFF2-40B4-BE49-F238E27FC236}">
                <a16:creationId xmlns:a16="http://schemas.microsoft.com/office/drawing/2014/main" id="{FF5AD827-019A-48BC-91B4-B1A786969503}"/>
              </a:ext>
            </a:extLst>
          </p:cNvPr>
          <p:cNvSpPr>
            <a:spLocks noGrp="1"/>
          </p:cNvSpPr>
          <p:nvPr>
            <p:ph type="ftr" sz="quarter" idx="11"/>
          </p:nvPr>
        </p:nvSpPr>
        <p:spPr/>
        <p:txBody>
          <a:bodyPr/>
          <a:lstStyle>
            <a:lvl1pPr>
              <a:defRPr/>
            </a:lvl1pPr>
          </a:lstStyle>
          <a:p>
            <a:pPr>
              <a:defRPr/>
            </a:pPr>
            <a:endParaRPr lang="en-US"/>
          </a:p>
        </p:txBody>
      </p:sp>
      <p:sp>
        <p:nvSpPr>
          <p:cNvPr id="7" name="5 Marcador de número de diapositiva">
            <a:extLst>
              <a:ext uri="{FF2B5EF4-FFF2-40B4-BE49-F238E27FC236}">
                <a16:creationId xmlns:a16="http://schemas.microsoft.com/office/drawing/2014/main" id="{D1A7E36E-C058-4B5A-9981-F2FB3CCAA971}"/>
              </a:ext>
            </a:extLst>
          </p:cNvPr>
          <p:cNvSpPr>
            <a:spLocks noGrp="1"/>
          </p:cNvSpPr>
          <p:nvPr>
            <p:ph type="sldNum" sz="quarter" idx="12"/>
          </p:nvPr>
        </p:nvSpPr>
        <p:spPr/>
        <p:txBody>
          <a:bodyPr/>
          <a:lstStyle>
            <a:lvl1pPr>
              <a:defRPr/>
            </a:lvl1pPr>
          </a:lstStyle>
          <a:p>
            <a:pPr>
              <a:defRPr/>
            </a:pPr>
            <a:fld id="{6B5C0E07-0E52-40AD-8A5B-0FB38EA03C2A}" type="slidenum">
              <a:rPr lang="en-US"/>
              <a:pPr>
                <a:defRPr/>
              </a:pPr>
              <a:t>‹#›</a:t>
            </a:fld>
            <a:endParaRPr lang="en-US"/>
          </a:p>
        </p:txBody>
      </p:sp>
    </p:spTree>
    <p:extLst>
      <p:ext uri="{BB962C8B-B14F-4D97-AF65-F5344CB8AC3E}">
        <p14:creationId xmlns:p14="http://schemas.microsoft.com/office/powerpoint/2010/main" val="3289850997"/>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fecha">
            <a:extLst>
              <a:ext uri="{FF2B5EF4-FFF2-40B4-BE49-F238E27FC236}">
                <a16:creationId xmlns:a16="http://schemas.microsoft.com/office/drawing/2014/main" id="{8E594F77-98A2-413C-8621-67BDD2BFF63A}"/>
              </a:ext>
            </a:extLst>
          </p:cNvPr>
          <p:cNvSpPr>
            <a:spLocks noGrp="1"/>
          </p:cNvSpPr>
          <p:nvPr>
            <p:ph type="dt" sz="half" idx="10"/>
          </p:nvPr>
        </p:nvSpPr>
        <p:spPr/>
        <p:txBody>
          <a:bodyPr/>
          <a:lstStyle>
            <a:lvl1pPr>
              <a:defRPr/>
            </a:lvl1pPr>
          </a:lstStyle>
          <a:p>
            <a:pPr>
              <a:defRPr/>
            </a:pPr>
            <a:fld id="{5E253F26-4557-4A83-A3D3-B7CCC72D59B4}"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C9280F6D-C2B6-4461-BBB1-E8B508EFCC75}"/>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E86963EB-8E55-4FE6-B548-41B751184102}"/>
              </a:ext>
            </a:extLst>
          </p:cNvPr>
          <p:cNvSpPr>
            <a:spLocks noGrp="1"/>
          </p:cNvSpPr>
          <p:nvPr>
            <p:ph type="sldNum" sz="quarter" idx="12"/>
          </p:nvPr>
        </p:nvSpPr>
        <p:spPr/>
        <p:txBody>
          <a:bodyPr/>
          <a:lstStyle>
            <a:lvl1pPr>
              <a:defRPr/>
            </a:lvl1pPr>
          </a:lstStyle>
          <a:p>
            <a:pPr>
              <a:defRPr/>
            </a:pPr>
            <a:fld id="{B3FE543C-035D-47A6-9851-022F0E5BF01B}" type="slidenum">
              <a:rPr lang="en-US"/>
              <a:pPr>
                <a:defRPr/>
              </a:pPr>
              <a:t>‹#›</a:t>
            </a:fld>
            <a:endParaRPr lang="en-US"/>
          </a:p>
        </p:txBody>
      </p:sp>
    </p:spTree>
    <p:extLst>
      <p:ext uri="{BB962C8B-B14F-4D97-AF65-F5344CB8AC3E}">
        <p14:creationId xmlns:p14="http://schemas.microsoft.com/office/powerpoint/2010/main" val="405553996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fecha">
            <a:extLst>
              <a:ext uri="{FF2B5EF4-FFF2-40B4-BE49-F238E27FC236}">
                <a16:creationId xmlns:a16="http://schemas.microsoft.com/office/drawing/2014/main" id="{A494F4AD-013F-4989-85C2-35BE5418014D}"/>
              </a:ext>
            </a:extLst>
          </p:cNvPr>
          <p:cNvSpPr>
            <a:spLocks noGrp="1"/>
          </p:cNvSpPr>
          <p:nvPr>
            <p:ph type="dt" sz="half" idx="10"/>
          </p:nvPr>
        </p:nvSpPr>
        <p:spPr/>
        <p:txBody>
          <a:bodyPr/>
          <a:lstStyle>
            <a:lvl1pPr>
              <a:defRPr/>
            </a:lvl1pPr>
          </a:lstStyle>
          <a:p>
            <a:pPr>
              <a:defRPr/>
            </a:pPr>
            <a:fld id="{6980152D-5DC5-4D90-B150-709576C03BFA}"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222B126D-8FE0-48EB-9C9D-ADE48974903F}"/>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40CF024F-1846-40C6-AEE0-F8C76A3591D6}"/>
              </a:ext>
            </a:extLst>
          </p:cNvPr>
          <p:cNvSpPr>
            <a:spLocks noGrp="1"/>
          </p:cNvSpPr>
          <p:nvPr>
            <p:ph type="sldNum" sz="quarter" idx="12"/>
          </p:nvPr>
        </p:nvSpPr>
        <p:spPr/>
        <p:txBody>
          <a:bodyPr/>
          <a:lstStyle>
            <a:lvl1pPr>
              <a:defRPr/>
            </a:lvl1pPr>
          </a:lstStyle>
          <a:p>
            <a:pPr>
              <a:defRPr/>
            </a:pPr>
            <a:fld id="{17642CEA-0834-4282-BBAC-C8320D1A818C}" type="slidenum">
              <a:rPr lang="en-US"/>
              <a:pPr>
                <a:defRPr/>
              </a:pPr>
              <a:t>‹#›</a:t>
            </a:fld>
            <a:endParaRPr lang="en-US"/>
          </a:p>
        </p:txBody>
      </p:sp>
    </p:spTree>
    <p:extLst>
      <p:ext uri="{BB962C8B-B14F-4D97-AF65-F5344CB8AC3E}">
        <p14:creationId xmlns:p14="http://schemas.microsoft.com/office/powerpoint/2010/main" val="23267877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n-U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a:extLst>
              <a:ext uri="{FF2B5EF4-FFF2-40B4-BE49-F238E27FC236}">
                <a16:creationId xmlns:a16="http://schemas.microsoft.com/office/drawing/2014/main" id="{7B6F28D9-0A40-4B22-AB70-2E2992AAE799}"/>
              </a:ext>
            </a:extLst>
          </p:cNvPr>
          <p:cNvSpPr>
            <a:spLocks noGrp="1"/>
          </p:cNvSpPr>
          <p:nvPr>
            <p:ph type="dt" sz="half" idx="10"/>
          </p:nvPr>
        </p:nvSpPr>
        <p:spPr/>
        <p:txBody>
          <a:bodyPr/>
          <a:lstStyle>
            <a:lvl1pPr>
              <a:defRPr/>
            </a:lvl1pPr>
          </a:lstStyle>
          <a:p>
            <a:pPr>
              <a:defRPr/>
            </a:pPr>
            <a:fld id="{91D0A4A8-9A71-4AD4-8C04-985131E060C7}"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792ACE8E-E7DC-4A36-A441-E7CAA9E520EE}"/>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6E581799-BB0C-4285-BE71-62F8463B42F1}"/>
              </a:ext>
            </a:extLst>
          </p:cNvPr>
          <p:cNvSpPr>
            <a:spLocks noGrp="1"/>
          </p:cNvSpPr>
          <p:nvPr>
            <p:ph type="sldNum" sz="quarter" idx="12"/>
          </p:nvPr>
        </p:nvSpPr>
        <p:spPr/>
        <p:txBody>
          <a:bodyPr/>
          <a:lstStyle>
            <a:lvl1pPr>
              <a:defRPr/>
            </a:lvl1pPr>
          </a:lstStyle>
          <a:p>
            <a:pPr>
              <a:defRPr/>
            </a:pPr>
            <a:fld id="{E502ECEA-11ED-48FA-AE2A-2A66CA8C14BE}" type="slidenum">
              <a:rPr lang="en-US"/>
              <a:pPr>
                <a:defRPr/>
              </a:pPr>
              <a:t>‹#›</a:t>
            </a:fld>
            <a:endParaRPr lang="en-US"/>
          </a:p>
        </p:txBody>
      </p:sp>
    </p:spTree>
    <p:extLst>
      <p:ext uri="{BB962C8B-B14F-4D97-AF65-F5344CB8AC3E}">
        <p14:creationId xmlns:p14="http://schemas.microsoft.com/office/powerpoint/2010/main" val="29632030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3 Marcador de fecha">
            <a:extLst>
              <a:ext uri="{FF2B5EF4-FFF2-40B4-BE49-F238E27FC236}">
                <a16:creationId xmlns:a16="http://schemas.microsoft.com/office/drawing/2014/main" id="{B8BE9772-EDE6-4794-9199-5941F98DB997}"/>
              </a:ext>
            </a:extLst>
          </p:cNvPr>
          <p:cNvSpPr>
            <a:spLocks noGrp="1"/>
          </p:cNvSpPr>
          <p:nvPr>
            <p:ph type="dt" sz="half" idx="10"/>
          </p:nvPr>
        </p:nvSpPr>
        <p:spPr/>
        <p:txBody>
          <a:bodyPr/>
          <a:lstStyle>
            <a:lvl1pPr>
              <a:defRPr/>
            </a:lvl1pPr>
          </a:lstStyle>
          <a:p>
            <a:pPr>
              <a:defRPr/>
            </a:pPr>
            <a:fld id="{2698D5D0-2844-4613-B5F9-090702CECF87}" type="datetimeFigureOut">
              <a:rPr lang="en-US"/>
              <a:pPr>
                <a:defRPr/>
              </a:pPr>
              <a:t>7/19/2019</a:t>
            </a:fld>
            <a:endParaRPr lang="en-US"/>
          </a:p>
        </p:txBody>
      </p:sp>
      <p:sp>
        <p:nvSpPr>
          <p:cNvPr id="6" name="4 Marcador de pie de página">
            <a:extLst>
              <a:ext uri="{FF2B5EF4-FFF2-40B4-BE49-F238E27FC236}">
                <a16:creationId xmlns:a16="http://schemas.microsoft.com/office/drawing/2014/main" id="{5406FA18-1676-441D-80FA-C2CEEBDC3ADC}"/>
              </a:ext>
            </a:extLst>
          </p:cNvPr>
          <p:cNvSpPr>
            <a:spLocks noGrp="1"/>
          </p:cNvSpPr>
          <p:nvPr>
            <p:ph type="ftr" sz="quarter" idx="11"/>
          </p:nvPr>
        </p:nvSpPr>
        <p:spPr/>
        <p:txBody>
          <a:bodyPr/>
          <a:lstStyle>
            <a:lvl1pPr>
              <a:defRPr/>
            </a:lvl1pPr>
          </a:lstStyle>
          <a:p>
            <a:pPr>
              <a:defRPr/>
            </a:pPr>
            <a:endParaRPr lang="en-US"/>
          </a:p>
        </p:txBody>
      </p:sp>
      <p:sp>
        <p:nvSpPr>
          <p:cNvPr id="7" name="5 Marcador de número de diapositiva">
            <a:extLst>
              <a:ext uri="{FF2B5EF4-FFF2-40B4-BE49-F238E27FC236}">
                <a16:creationId xmlns:a16="http://schemas.microsoft.com/office/drawing/2014/main" id="{571154B8-0F8E-469B-8082-93251F31E5E4}"/>
              </a:ext>
            </a:extLst>
          </p:cNvPr>
          <p:cNvSpPr>
            <a:spLocks noGrp="1"/>
          </p:cNvSpPr>
          <p:nvPr>
            <p:ph type="sldNum" sz="quarter" idx="12"/>
          </p:nvPr>
        </p:nvSpPr>
        <p:spPr/>
        <p:txBody>
          <a:bodyPr/>
          <a:lstStyle>
            <a:lvl1pPr>
              <a:defRPr/>
            </a:lvl1pPr>
          </a:lstStyle>
          <a:p>
            <a:pPr>
              <a:defRPr/>
            </a:pPr>
            <a:fld id="{6CBFA9B0-87B1-4A1D-A839-82F842EB8CE4}" type="slidenum">
              <a:rPr lang="en-US"/>
              <a:pPr>
                <a:defRPr/>
              </a:pPr>
              <a:t>‹#›</a:t>
            </a:fld>
            <a:endParaRPr lang="en-US"/>
          </a:p>
        </p:txBody>
      </p:sp>
    </p:spTree>
    <p:extLst>
      <p:ext uri="{BB962C8B-B14F-4D97-AF65-F5344CB8AC3E}">
        <p14:creationId xmlns:p14="http://schemas.microsoft.com/office/powerpoint/2010/main" val="29604543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n-U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3 Marcador de fecha">
            <a:extLst>
              <a:ext uri="{FF2B5EF4-FFF2-40B4-BE49-F238E27FC236}">
                <a16:creationId xmlns:a16="http://schemas.microsoft.com/office/drawing/2014/main" id="{2BEE86E5-B8B2-43E5-A047-7A149F130913}"/>
              </a:ext>
            </a:extLst>
          </p:cNvPr>
          <p:cNvSpPr>
            <a:spLocks noGrp="1"/>
          </p:cNvSpPr>
          <p:nvPr>
            <p:ph type="dt" sz="half" idx="10"/>
          </p:nvPr>
        </p:nvSpPr>
        <p:spPr/>
        <p:txBody>
          <a:bodyPr/>
          <a:lstStyle>
            <a:lvl1pPr>
              <a:defRPr/>
            </a:lvl1pPr>
          </a:lstStyle>
          <a:p>
            <a:pPr>
              <a:defRPr/>
            </a:pPr>
            <a:fld id="{A616E0A8-78E1-469C-A3CD-A7D7F4926AA3}" type="datetimeFigureOut">
              <a:rPr lang="en-US"/>
              <a:pPr>
                <a:defRPr/>
              </a:pPr>
              <a:t>7/19/2019</a:t>
            </a:fld>
            <a:endParaRPr lang="en-US"/>
          </a:p>
        </p:txBody>
      </p:sp>
      <p:sp>
        <p:nvSpPr>
          <p:cNvPr id="8" name="4 Marcador de pie de página">
            <a:extLst>
              <a:ext uri="{FF2B5EF4-FFF2-40B4-BE49-F238E27FC236}">
                <a16:creationId xmlns:a16="http://schemas.microsoft.com/office/drawing/2014/main" id="{9D2BA0C5-684C-4258-88B9-A7E4A74C4CE4}"/>
              </a:ext>
            </a:extLst>
          </p:cNvPr>
          <p:cNvSpPr>
            <a:spLocks noGrp="1"/>
          </p:cNvSpPr>
          <p:nvPr>
            <p:ph type="ftr" sz="quarter" idx="11"/>
          </p:nvPr>
        </p:nvSpPr>
        <p:spPr/>
        <p:txBody>
          <a:bodyPr/>
          <a:lstStyle>
            <a:lvl1pPr>
              <a:defRPr/>
            </a:lvl1pPr>
          </a:lstStyle>
          <a:p>
            <a:pPr>
              <a:defRPr/>
            </a:pPr>
            <a:endParaRPr lang="en-US"/>
          </a:p>
        </p:txBody>
      </p:sp>
      <p:sp>
        <p:nvSpPr>
          <p:cNvPr id="9" name="5 Marcador de número de diapositiva">
            <a:extLst>
              <a:ext uri="{FF2B5EF4-FFF2-40B4-BE49-F238E27FC236}">
                <a16:creationId xmlns:a16="http://schemas.microsoft.com/office/drawing/2014/main" id="{6AA4DF48-CA95-40FF-ADBE-2DE71B260ABE}"/>
              </a:ext>
            </a:extLst>
          </p:cNvPr>
          <p:cNvSpPr>
            <a:spLocks noGrp="1"/>
          </p:cNvSpPr>
          <p:nvPr>
            <p:ph type="sldNum" sz="quarter" idx="12"/>
          </p:nvPr>
        </p:nvSpPr>
        <p:spPr/>
        <p:txBody>
          <a:bodyPr/>
          <a:lstStyle>
            <a:lvl1pPr>
              <a:defRPr/>
            </a:lvl1pPr>
          </a:lstStyle>
          <a:p>
            <a:pPr>
              <a:defRPr/>
            </a:pPr>
            <a:fld id="{57D18EAD-EBE4-433F-8050-0F0D498BF704}" type="slidenum">
              <a:rPr lang="en-US"/>
              <a:pPr>
                <a:defRPr/>
              </a:pPr>
              <a:t>‹#›</a:t>
            </a:fld>
            <a:endParaRPr lang="en-US"/>
          </a:p>
        </p:txBody>
      </p:sp>
    </p:spTree>
    <p:extLst>
      <p:ext uri="{BB962C8B-B14F-4D97-AF65-F5344CB8AC3E}">
        <p14:creationId xmlns:p14="http://schemas.microsoft.com/office/powerpoint/2010/main" val="42264945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3 Marcador de fecha">
            <a:extLst>
              <a:ext uri="{FF2B5EF4-FFF2-40B4-BE49-F238E27FC236}">
                <a16:creationId xmlns:a16="http://schemas.microsoft.com/office/drawing/2014/main" id="{5F5455DB-EBDE-4877-93D2-2B7D8CC63C20}"/>
              </a:ext>
            </a:extLst>
          </p:cNvPr>
          <p:cNvSpPr>
            <a:spLocks noGrp="1"/>
          </p:cNvSpPr>
          <p:nvPr>
            <p:ph type="dt" sz="half" idx="10"/>
          </p:nvPr>
        </p:nvSpPr>
        <p:spPr/>
        <p:txBody>
          <a:bodyPr/>
          <a:lstStyle>
            <a:lvl1pPr>
              <a:defRPr/>
            </a:lvl1pPr>
          </a:lstStyle>
          <a:p>
            <a:pPr>
              <a:defRPr/>
            </a:pPr>
            <a:fld id="{F0B0D2EF-C905-405C-A566-0050D486F278}" type="datetimeFigureOut">
              <a:rPr lang="en-US"/>
              <a:pPr>
                <a:defRPr/>
              </a:pPr>
              <a:t>7/19/2019</a:t>
            </a:fld>
            <a:endParaRPr lang="en-US"/>
          </a:p>
        </p:txBody>
      </p:sp>
      <p:sp>
        <p:nvSpPr>
          <p:cNvPr id="4" name="4 Marcador de pie de página">
            <a:extLst>
              <a:ext uri="{FF2B5EF4-FFF2-40B4-BE49-F238E27FC236}">
                <a16:creationId xmlns:a16="http://schemas.microsoft.com/office/drawing/2014/main" id="{EC37C362-F737-4547-96C4-0EA6F7D8B6F9}"/>
              </a:ext>
            </a:extLst>
          </p:cNvPr>
          <p:cNvSpPr>
            <a:spLocks noGrp="1"/>
          </p:cNvSpPr>
          <p:nvPr>
            <p:ph type="ftr" sz="quarter" idx="11"/>
          </p:nvPr>
        </p:nvSpPr>
        <p:spPr/>
        <p:txBody>
          <a:bodyPr/>
          <a:lstStyle>
            <a:lvl1pPr>
              <a:defRPr/>
            </a:lvl1pPr>
          </a:lstStyle>
          <a:p>
            <a:pPr>
              <a:defRPr/>
            </a:pPr>
            <a:endParaRPr lang="en-US"/>
          </a:p>
        </p:txBody>
      </p:sp>
      <p:sp>
        <p:nvSpPr>
          <p:cNvPr id="5" name="5 Marcador de número de diapositiva">
            <a:extLst>
              <a:ext uri="{FF2B5EF4-FFF2-40B4-BE49-F238E27FC236}">
                <a16:creationId xmlns:a16="http://schemas.microsoft.com/office/drawing/2014/main" id="{325A31F1-92AB-41E0-AFB0-3234CBD4C25F}"/>
              </a:ext>
            </a:extLst>
          </p:cNvPr>
          <p:cNvSpPr>
            <a:spLocks noGrp="1"/>
          </p:cNvSpPr>
          <p:nvPr>
            <p:ph type="sldNum" sz="quarter" idx="12"/>
          </p:nvPr>
        </p:nvSpPr>
        <p:spPr/>
        <p:txBody>
          <a:bodyPr/>
          <a:lstStyle>
            <a:lvl1pPr>
              <a:defRPr/>
            </a:lvl1pPr>
          </a:lstStyle>
          <a:p>
            <a:pPr>
              <a:defRPr/>
            </a:pPr>
            <a:fld id="{84729123-B798-4CF5-AE64-BE7C3DDEAE5A}" type="slidenum">
              <a:rPr lang="en-US"/>
              <a:pPr>
                <a:defRPr/>
              </a:pPr>
              <a:t>‹#›</a:t>
            </a:fld>
            <a:endParaRPr lang="en-US"/>
          </a:p>
        </p:txBody>
      </p:sp>
    </p:spTree>
    <p:extLst>
      <p:ext uri="{BB962C8B-B14F-4D97-AF65-F5344CB8AC3E}">
        <p14:creationId xmlns:p14="http://schemas.microsoft.com/office/powerpoint/2010/main" val="21628349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a:extLst>
              <a:ext uri="{FF2B5EF4-FFF2-40B4-BE49-F238E27FC236}">
                <a16:creationId xmlns:a16="http://schemas.microsoft.com/office/drawing/2014/main" id="{063EEEA0-2306-4E14-B919-D86C91FC1679}"/>
              </a:ext>
            </a:extLst>
          </p:cNvPr>
          <p:cNvSpPr>
            <a:spLocks noGrp="1"/>
          </p:cNvSpPr>
          <p:nvPr>
            <p:ph type="dt" sz="half" idx="10"/>
          </p:nvPr>
        </p:nvSpPr>
        <p:spPr/>
        <p:txBody>
          <a:bodyPr/>
          <a:lstStyle>
            <a:lvl1pPr>
              <a:defRPr/>
            </a:lvl1pPr>
          </a:lstStyle>
          <a:p>
            <a:pPr>
              <a:defRPr/>
            </a:pPr>
            <a:fld id="{581B2D6E-1C1D-4B8E-9F2F-09B5386C9863}" type="datetimeFigureOut">
              <a:rPr lang="en-US"/>
              <a:pPr>
                <a:defRPr/>
              </a:pPr>
              <a:t>7/19/2019</a:t>
            </a:fld>
            <a:endParaRPr lang="en-US"/>
          </a:p>
        </p:txBody>
      </p:sp>
      <p:sp>
        <p:nvSpPr>
          <p:cNvPr id="3" name="4 Marcador de pie de página">
            <a:extLst>
              <a:ext uri="{FF2B5EF4-FFF2-40B4-BE49-F238E27FC236}">
                <a16:creationId xmlns:a16="http://schemas.microsoft.com/office/drawing/2014/main" id="{56962AE6-6183-4A4D-A61E-BECC10915E7E}"/>
              </a:ext>
            </a:extLst>
          </p:cNvPr>
          <p:cNvSpPr>
            <a:spLocks noGrp="1"/>
          </p:cNvSpPr>
          <p:nvPr>
            <p:ph type="ftr" sz="quarter" idx="11"/>
          </p:nvPr>
        </p:nvSpPr>
        <p:spPr/>
        <p:txBody>
          <a:bodyPr/>
          <a:lstStyle>
            <a:lvl1pPr>
              <a:defRPr/>
            </a:lvl1pPr>
          </a:lstStyle>
          <a:p>
            <a:pPr>
              <a:defRPr/>
            </a:pPr>
            <a:endParaRPr lang="en-US"/>
          </a:p>
        </p:txBody>
      </p:sp>
      <p:sp>
        <p:nvSpPr>
          <p:cNvPr id="4" name="5 Marcador de número de diapositiva">
            <a:extLst>
              <a:ext uri="{FF2B5EF4-FFF2-40B4-BE49-F238E27FC236}">
                <a16:creationId xmlns:a16="http://schemas.microsoft.com/office/drawing/2014/main" id="{926CB41F-D5AB-4B2F-B1EB-07A437DD4624}"/>
              </a:ext>
            </a:extLst>
          </p:cNvPr>
          <p:cNvSpPr>
            <a:spLocks noGrp="1"/>
          </p:cNvSpPr>
          <p:nvPr>
            <p:ph type="sldNum" sz="quarter" idx="12"/>
          </p:nvPr>
        </p:nvSpPr>
        <p:spPr/>
        <p:txBody>
          <a:bodyPr/>
          <a:lstStyle>
            <a:lvl1pPr>
              <a:defRPr/>
            </a:lvl1pPr>
          </a:lstStyle>
          <a:p>
            <a:pPr>
              <a:defRPr/>
            </a:pPr>
            <a:fld id="{44D62736-A060-49A0-A429-6BA0A31D0BCB}" type="slidenum">
              <a:rPr lang="en-US"/>
              <a:pPr>
                <a:defRPr/>
              </a:pPr>
              <a:t>‹#›</a:t>
            </a:fld>
            <a:endParaRPr lang="en-US"/>
          </a:p>
        </p:txBody>
      </p:sp>
    </p:spTree>
    <p:extLst>
      <p:ext uri="{BB962C8B-B14F-4D97-AF65-F5344CB8AC3E}">
        <p14:creationId xmlns:p14="http://schemas.microsoft.com/office/powerpoint/2010/main" val="17401167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n-U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3 Marcador de fecha">
            <a:extLst>
              <a:ext uri="{FF2B5EF4-FFF2-40B4-BE49-F238E27FC236}">
                <a16:creationId xmlns:a16="http://schemas.microsoft.com/office/drawing/2014/main" id="{610FC4DB-5B5C-4008-8E41-79CF52CAE387}"/>
              </a:ext>
            </a:extLst>
          </p:cNvPr>
          <p:cNvSpPr>
            <a:spLocks noGrp="1"/>
          </p:cNvSpPr>
          <p:nvPr>
            <p:ph type="dt" sz="half" idx="10"/>
          </p:nvPr>
        </p:nvSpPr>
        <p:spPr/>
        <p:txBody>
          <a:bodyPr/>
          <a:lstStyle>
            <a:lvl1pPr>
              <a:defRPr/>
            </a:lvl1pPr>
          </a:lstStyle>
          <a:p>
            <a:pPr>
              <a:defRPr/>
            </a:pPr>
            <a:fld id="{ECE2F163-5747-4595-8514-6ED18C522685}" type="datetimeFigureOut">
              <a:rPr lang="en-US"/>
              <a:pPr>
                <a:defRPr/>
              </a:pPr>
              <a:t>7/19/2019</a:t>
            </a:fld>
            <a:endParaRPr lang="en-US"/>
          </a:p>
        </p:txBody>
      </p:sp>
      <p:sp>
        <p:nvSpPr>
          <p:cNvPr id="6" name="4 Marcador de pie de página">
            <a:extLst>
              <a:ext uri="{FF2B5EF4-FFF2-40B4-BE49-F238E27FC236}">
                <a16:creationId xmlns:a16="http://schemas.microsoft.com/office/drawing/2014/main" id="{1EE86470-01CF-4A94-A189-06D46E058D82}"/>
              </a:ext>
            </a:extLst>
          </p:cNvPr>
          <p:cNvSpPr>
            <a:spLocks noGrp="1"/>
          </p:cNvSpPr>
          <p:nvPr>
            <p:ph type="ftr" sz="quarter" idx="11"/>
          </p:nvPr>
        </p:nvSpPr>
        <p:spPr/>
        <p:txBody>
          <a:bodyPr/>
          <a:lstStyle>
            <a:lvl1pPr>
              <a:defRPr/>
            </a:lvl1pPr>
          </a:lstStyle>
          <a:p>
            <a:pPr>
              <a:defRPr/>
            </a:pPr>
            <a:endParaRPr lang="en-US"/>
          </a:p>
        </p:txBody>
      </p:sp>
      <p:sp>
        <p:nvSpPr>
          <p:cNvPr id="7" name="5 Marcador de número de diapositiva">
            <a:extLst>
              <a:ext uri="{FF2B5EF4-FFF2-40B4-BE49-F238E27FC236}">
                <a16:creationId xmlns:a16="http://schemas.microsoft.com/office/drawing/2014/main" id="{8E28D1CB-11F5-49BC-9653-CFC2403206B0}"/>
              </a:ext>
            </a:extLst>
          </p:cNvPr>
          <p:cNvSpPr>
            <a:spLocks noGrp="1"/>
          </p:cNvSpPr>
          <p:nvPr>
            <p:ph type="sldNum" sz="quarter" idx="12"/>
          </p:nvPr>
        </p:nvSpPr>
        <p:spPr/>
        <p:txBody>
          <a:bodyPr/>
          <a:lstStyle>
            <a:lvl1pPr>
              <a:defRPr/>
            </a:lvl1pPr>
          </a:lstStyle>
          <a:p>
            <a:pPr>
              <a:defRPr/>
            </a:pPr>
            <a:fld id="{D6A9CE4E-EF51-4AD1-AFDE-BD8B84B393B0}" type="slidenum">
              <a:rPr lang="en-US"/>
              <a:pPr>
                <a:defRPr/>
              </a:pPr>
              <a:t>‹#›</a:t>
            </a:fld>
            <a:endParaRPr lang="en-US"/>
          </a:p>
        </p:txBody>
      </p:sp>
    </p:spTree>
    <p:extLst>
      <p:ext uri="{BB962C8B-B14F-4D97-AF65-F5344CB8AC3E}">
        <p14:creationId xmlns:p14="http://schemas.microsoft.com/office/powerpoint/2010/main" val="15887161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2D0B5-DB65-46DD-8F89-E3A0AF9D220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90244EB-C380-4593-BCB6-43BB1C1B61D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2ABC48BB-4DED-435D-AAAF-EF6D18DAC2E1}"/>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A67981A5-FBD3-42ED-B3B8-62BF13591CA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254D3A07-4046-4993-A881-31C683586F97}"/>
              </a:ext>
            </a:extLst>
          </p:cNvPr>
          <p:cNvSpPr>
            <a:spLocks noGrp="1" noChangeArrowheads="1"/>
          </p:cNvSpPr>
          <p:nvPr>
            <p:ph type="sldNum" sz="quarter" idx="12"/>
          </p:nvPr>
        </p:nvSpPr>
        <p:spPr>
          <a:ln/>
        </p:spPr>
        <p:txBody>
          <a:bodyPr/>
          <a:lstStyle>
            <a:lvl1pPr>
              <a:defRPr/>
            </a:lvl1pPr>
          </a:lstStyle>
          <a:p>
            <a:pPr>
              <a:defRPr/>
            </a:pPr>
            <a:fld id="{BD8191C1-AB15-43F8-BCF5-5BF4F5BEF0A6}" type="slidenum">
              <a:rPr lang="en-US" altLang="en-US"/>
              <a:pPr>
                <a:defRPr/>
              </a:pPr>
              <a:t>‹#›</a:t>
            </a:fld>
            <a:endParaRPr lang="en-US" altLang="en-US"/>
          </a:p>
        </p:txBody>
      </p:sp>
    </p:spTree>
    <p:extLst>
      <p:ext uri="{BB962C8B-B14F-4D97-AF65-F5344CB8AC3E}">
        <p14:creationId xmlns:p14="http://schemas.microsoft.com/office/powerpoint/2010/main" val="27578657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n-U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3 Marcador de fecha">
            <a:extLst>
              <a:ext uri="{FF2B5EF4-FFF2-40B4-BE49-F238E27FC236}">
                <a16:creationId xmlns:a16="http://schemas.microsoft.com/office/drawing/2014/main" id="{4919F0F1-D8CA-4F00-9866-B9F486E91408}"/>
              </a:ext>
            </a:extLst>
          </p:cNvPr>
          <p:cNvSpPr>
            <a:spLocks noGrp="1"/>
          </p:cNvSpPr>
          <p:nvPr>
            <p:ph type="dt" sz="half" idx="10"/>
          </p:nvPr>
        </p:nvSpPr>
        <p:spPr/>
        <p:txBody>
          <a:bodyPr/>
          <a:lstStyle>
            <a:lvl1pPr>
              <a:defRPr/>
            </a:lvl1pPr>
          </a:lstStyle>
          <a:p>
            <a:pPr>
              <a:defRPr/>
            </a:pPr>
            <a:fld id="{C37E4723-C102-4388-9A0C-1145BDCBDE8D}" type="datetimeFigureOut">
              <a:rPr lang="en-US"/>
              <a:pPr>
                <a:defRPr/>
              </a:pPr>
              <a:t>7/19/2019</a:t>
            </a:fld>
            <a:endParaRPr lang="en-US"/>
          </a:p>
        </p:txBody>
      </p:sp>
      <p:sp>
        <p:nvSpPr>
          <p:cNvPr id="6" name="4 Marcador de pie de página">
            <a:extLst>
              <a:ext uri="{FF2B5EF4-FFF2-40B4-BE49-F238E27FC236}">
                <a16:creationId xmlns:a16="http://schemas.microsoft.com/office/drawing/2014/main" id="{F8484CDA-D96B-4E1C-9D33-AB7DFB278AA8}"/>
              </a:ext>
            </a:extLst>
          </p:cNvPr>
          <p:cNvSpPr>
            <a:spLocks noGrp="1"/>
          </p:cNvSpPr>
          <p:nvPr>
            <p:ph type="ftr" sz="quarter" idx="11"/>
          </p:nvPr>
        </p:nvSpPr>
        <p:spPr/>
        <p:txBody>
          <a:bodyPr/>
          <a:lstStyle>
            <a:lvl1pPr>
              <a:defRPr/>
            </a:lvl1pPr>
          </a:lstStyle>
          <a:p>
            <a:pPr>
              <a:defRPr/>
            </a:pPr>
            <a:endParaRPr lang="en-US"/>
          </a:p>
        </p:txBody>
      </p:sp>
      <p:sp>
        <p:nvSpPr>
          <p:cNvPr id="7" name="5 Marcador de número de diapositiva">
            <a:extLst>
              <a:ext uri="{FF2B5EF4-FFF2-40B4-BE49-F238E27FC236}">
                <a16:creationId xmlns:a16="http://schemas.microsoft.com/office/drawing/2014/main" id="{11E22E14-33B4-4FC1-A90A-7032E8804A7C}"/>
              </a:ext>
            </a:extLst>
          </p:cNvPr>
          <p:cNvSpPr>
            <a:spLocks noGrp="1"/>
          </p:cNvSpPr>
          <p:nvPr>
            <p:ph type="sldNum" sz="quarter" idx="12"/>
          </p:nvPr>
        </p:nvSpPr>
        <p:spPr/>
        <p:txBody>
          <a:bodyPr/>
          <a:lstStyle>
            <a:lvl1pPr>
              <a:defRPr/>
            </a:lvl1pPr>
          </a:lstStyle>
          <a:p>
            <a:pPr>
              <a:defRPr/>
            </a:pPr>
            <a:fld id="{0FE89199-8EAF-42FA-9956-8A9F56CC3BA0}" type="slidenum">
              <a:rPr lang="en-US"/>
              <a:pPr>
                <a:defRPr/>
              </a:pPr>
              <a:t>‹#›</a:t>
            </a:fld>
            <a:endParaRPr lang="en-US"/>
          </a:p>
        </p:txBody>
      </p:sp>
    </p:spTree>
    <p:extLst>
      <p:ext uri="{BB962C8B-B14F-4D97-AF65-F5344CB8AC3E}">
        <p14:creationId xmlns:p14="http://schemas.microsoft.com/office/powerpoint/2010/main" val="42119012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fecha">
            <a:extLst>
              <a:ext uri="{FF2B5EF4-FFF2-40B4-BE49-F238E27FC236}">
                <a16:creationId xmlns:a16="http://schemas.microsoft.com/office/drawing/2014/main" id="{8DC58F5C-DE46-4E2D-82CC-6650983064CE}"/>
              </a:ext>
            </a:extLst>
          </p:cNvPr>
          <p:cNvSpPr>
            <a:spLocks noGrp="1"/>
          </p:cNvSpPr>
          <p:nvPr>
            <p:ph type="dt" sz="half" idx="10"/>
          </p:nvPr>
        </p:nvSpPr>
        <p:spPr/>
        <p:txBody>
          <a:bodyPr/>
          <a:lstStyle>
            <a:lvl1pPr>
              <a:defRPr/>
            </a:lvl1pPr>
          </a:lstStyle>
          <a:p>
            <a:pPr>
              <a:defRPr/>
            </a:pPr>
            <a:fld id="{051EABD8-2C03-41B5-847C-F3F50E687EC2}"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0ED90E71-3912-40BD-9E5B-6247FE3CD80C}"/>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38BE1CE5-D2BF-4A31-AA83-46A3ADA3FF2F}"/>
              </a:ext>
            </a:extLst>
          </p:cNvPr>
          <p:cNvSpPr>
            <a:spLocks noGrp="1"/>
          </p:cNvSpPr>
          <p:nvPr>
            <p:ph type="sldNum" sz="quarter" idx="12"/>
          </p:nvPr>
        </p:nvSpPr>
        <p:spPr/>
        <p:txBody>
          <a:bodyPr/>
          <a:lstStyle>
            <a:lvl1pPr>
              <a:defRPr/>
            </a:lvl1pPr>
          </a:lstStyle>
          <a:p>
            <a:pPr>
              <a:defRPr/>
            </a:pPr>
            <a:fld id="{B01BC174-9B37-4B8C-BA0C-ADF2AF1CD2E7}" type="slidenum">
              <a:rPr lang="en-US"/>
              <a:pPr>
                <a:defRPr/>
              </a:pPr>
              <a:t>‹#›</a:t>
            </a:fld>
            <a:endParaRPr lang="en-US"/>
          </a:p>
        </p:txBody>
      </p:sp>
    </p:spTree>
    <p:extLst>
      <p:ext uri="{BB962C8B-B14F-4D97-AF65-F5344CB8AC3E}">
        <p14:creationId xmlns:p14="http://schemas.microsoft.com/office/powerpoint/2010/main" val="6308261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fecha">
            <a:extLst>
              <a:ext uri="{FF2B5EF4-FFF2-40B4-BE49-F238E27FC236}">
                <a16:creationId xmlns:a16="http://schemas.microsoft.com/office/drawing/2014/main" id="{16B47FC0-1591-4EDF-9687-EEE98E624578}"/>
              </a:ext>
            </a:extLst>
          </p:cNvPr>
          <p:cNvSpPr>
            <a:spLocks noGrp="1"/>
          </p:cNvSpPr>
          <p:nvPr>
            <p:ph type="dt" sz="half" idx="10"/>
          </p:nvPr>
        </p:nvSpPr>
        <p:spPr/>
        <p:txBody>
          <a:bodyPr/>
          <a:lstStyle>
            <a:lvl1pPr>
              <a:defRPr/>
            </a:lvl1pPr>
          </a:lstStyle>
          <a:p>
            <a:pPr>
              <a:defRPr/>
            </a:pPr>
            <a:fld id="{0AF7AC48-1AD7-47BC-8009-5FE046D5B191}"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CFFCEEEE-72C8-4894-B434-61077354A282}"/>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06C0DE53-4099-4E38-B2FE-DCB430750FBF}"/>
              </a:ext>
            </a:extLst>
          </p:cNvPr>
          <p:cNvSpPr>
            <a:spLocks noGrp="1"/>
          </p:cNvSpPr>
          <p:nvPr>
            <p:ph type="sldNum" sz="quarter" idx="12"/>
          </p:nvPr>
        </p:nvSpPr>
        <p:spPr/>
        <p:txBody>
          <a:bodyPr/>
          <a:lstStyle>
            <a:lvl1pPr>
              <a:defRPr/>
            </a:lvl1pPr>
          </a:lstStyle>
          <a:p>
            <a:pPr>
              <a:defRPr/>
            </a:pPr>
            <a:fld id="{7408D61C-BE2C-4949-97D5-F82CEB26D26F}" type="slidenum">
              <a:rPr lang="en-US"/>
              <a:pPr>
                <a:defRPr/>
              </a:pPr>
              <a:t>‹#›</a:t>
            </a:fld>
            <a:endParaRPr lang="en-US"/>
          </a:p>
        </p:txBody>
      </p:sp>
    </p:spTree>
    <p:extLst>
      <p:ext uri="{BB962C8B-B14F-4D97-AF65-F5344CB8AC3E}">
        <p14:creationId xmlns:p14="http://schemas.microsoft.com/office/powerpoint/2010/main" val="5839146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en-U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a:p>
        </p:txBody>
      </p:sp>
      <p:sp>
        <p:nvSpPr>
          <p:cNvPr id="4" name="3 Marcador de fecha">
            <a:extLst>
              <a:ext uri="{FF2B5EF4-FFF2-40B4-BE49-F238E27FC236}">
                <a16:creationId xmlns:a16="http://schemas.microsoft.com/office/drawing/2014/main" id="{3AC44E17-9FBF-4A93-9461-D5D6E52F8E4D}"/>
              </a:ext>
            </a:extLst>
          </p:cNvPr>
          <p:cNvSpPr>
            <a:spLocks noGrp="1"/>
          </p:cNvSpPr>
          <p:nvPr>
            <p:ph type="dt" sz="half" idx="10"/>
          </p:nvPr>
        </p:nvSpPr>
        <p:spPr/>
        <p:txBody>
          <a:bodyPr/>
          <a:lstStyle>
            <a:lvl1pPr>
              <a:defRPr/>
            </a:lvl1pPr>
          </a:lstStyle>
          <a:p>
            <a:pPr>
              <a:defRPr/>
            </a:pPr>
            <a:fld id="{4B9142D1-B86B-44C3-8923-9CC25880664E}"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CAB1DF95-38EF-4D85-9971-3B33A959A406}"/>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8363F1E7-6848-48C0-88F3-0C7985718A18}"/>
              </a:ext>
            </a:extLst>
          </p:cNvPr>
          <p:cNvSpPr>
            <a:spLocks noGrp="1"/>
          </p:cNvSpPr>
          <p:nvPr>
            <p:ph type="sldNum" sz="quarter" idx="12"/>
          </p:nvPr>
        </p:nvSpPr>
        <p:spPr/>
        <p:txBody>
          <a:bodyPr/>
          <a:lstStyle>
            <a:lvl1pPr>
              <a:defRPr/>
            </a:lvl1pPr>
          </a:lstStyle>
          <a:p>
            <a:pPr>
              <a:defRPr/>
            </a:pPr>
            <a:fld id="{9C51C7CC-1230-4B36-B9A6-B29F56BF4248}" type="slidenum">
              <a:rPr lang="en-US"/>
              <a:pPr>
                <a:defRPr/>
              </a:pPr>
              <a:t>‹#›</a:t>
            </a:fld>
            <a:endParaRPr lang="en-US"/>
          </a:p>
        </p:txBody>
      </p:sp>
    </p:spTree>
    <p:extLst>
      <p:ext uri="{BB962C8B-B14F-4D97-AF65-F5344CB8AC3E}">
        <p14:creationId xmlns:p14="http://schemas.microsoft.com/office/powerpoint/2010/main" val="29021180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fecha">
            <a:extLst>
              <a:ext uri="{FF2B5EF4-FFF2-40B4-BE49-F238E27FC236}">
                <a16:creationId xmlns:a16="http://schemas.microsoft.com/office/drawing/2014/main" id="{C0F2CA41-02B0-4688-B1EB-9755FB8FD371}"/>
              </a:ext>
            </a:extLst>
          </p:cNvPr>
          <p:cNvSpPr>
            <a:spLocks noGrp="1"/>
          </p:cNvSpPr>
          <p:nvPr>
            <p:ph type="dt" sz="half" idx="10"/>
          </p:nvPr>
        </p:nvSpPr>
        <p:spPr/>
        <p:txBody>
          <a:bodyPr/>
          <a:lstStyle>
            <a:lvl1pPr>
              <a:defRPr/>
            </a:lvl1pPr>
          </a:lstStyle>
          <a:p>
            <a:pPr>
              <a:defRPr/>
            </a:pPr>
            <a:fld id="{374BC11E-E412-46F5-A548-5E24D70018F7}"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648346B1-4C98-4341-95E1-4CE93181F428}"/>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EDF10EC7-FF5D-4EF0-88D6-BF06DF7C934F}"/>
              </a:ext>
            </a:extLst>
          </p:cNvPr>
          <p:cNvSpPr>
            <a:spLocks noGrp="1"/>
          </p:cNvSpPr>
          <p:nvPr>
            <p:ph type="sldNum" sz="quarter" idx="12"/>
          </p:nvPr>
        </p:nvSpPr>
        <p:spPr/>
        <p:txBody>
          <a:bodyPr/>
          <a:lstStyle>
            <a:lvl1pPr>
              <a:defRPr/>
            </a:lvl1pPr>
          </a:lstStyle>
          <a:p>
            <a:pPr>
              <a:defRPr/>
            </a:pPr>
            <a:fld id="{CDAEDDC3-7411-43B1-9C90-7ED00862D5FD}" type="slidenum">
              <a:rPr lang="en-US"/>
              <a:pPr>
                <a:defRPr/>
              </a:pPr>
              <a:t>‹#›</a:t>
            </a:fld>
            <a:endParaRPr lang="en-US"/>
          </a:p>
        </p:txBody>
      </p:sp>
    </p:spTree>
    <p:extLst>
      <p:ext uri="{BB962C8B-B14F-4D97-AF65-F5344CB8AC3E}">
        <p14:creationId xmlns:p14="http://schemas.microsoft.com/office/powerpoint/2010/main" val="40690342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n-U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a:extLst>
              <a:ext uri="{FF2B5EF4-FFF2-40B4-BE49-F238E27FC236}">
                <a16:creationId xmlns:a16="http://schemas.microsoft.com/office/drawing/2014/main" id="{3B4ECD3B-4AEE-49ED-B456-0D68C4CD2D10}"/>
              </a:ext>
            </a:extLst>
          </p:cNvPr>
          <p:cNvSpPr>
            <a:spLocks noGrp="1"/>
          </p:cNvSpPr>
          <p:nvPr>
            <p:ph type="dt" sz="half" idx="10"/>
          </p:nvPr>
        </p:nvSpPr>
        <p:spPr/>
        <p:txBody>
          <a:bodyPr/>
          <a:lstStyle>
            <a:lvl1pPr>
              <a:defRPr/>
            </a:lvl1pPr>
          </a:lstStyle>
          <a:p>
            <a:pPr>
              <a:defRPr/>
            </a:pPr>
            <a:fld id="{84A2D43F-EAE9-480F-8A3D-46BC2E29F26D}"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3D83359F-83C2-4BA1-B575-F7715BCE970F}"/>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3F0B5960-CAC2-44C9-8715-D4EEC00FDA48}"/>
              </a:ext>
            </a:extLst>
          </p:cNvPr>
          <p:cNvSpPr>
            <a:spLocks noGrp="1"/>
          </p:cNvSpPr>
          <p:nvPr>
            <p:ph type="sldNum" sz="quarter" idx="12"/>
          </p:nvPr>
        </p:nvSpPr>
        <p:spPr/>
        <p:txBody>
          <a:bodyPr/>
          <a:lstStyle>
            <a:lvl1pPr>
              <a:defRPr/>
            </a:lvl1pPr>
          </a:lstStyle>
          <a:p>
            <a:pPr>
              <a:defRPr/>
            </a:pPr>
            <a:fld id="{DF371AAE-57BB-48A3-9C73-6B68890EE354}" type="slidenum">
              <a:rPr lang="en-US"/>
              <a:pPr>
                <a:defRPr/>
              </a:pPr>
              <a:t>‹#›</a:t>
            </a:fld>
            <a:endParaRPr lang="en-US"/>
          </a:p>
        </p:txBody>
      </p:sp>
    </p:spTree>
    <p:extLst>
      <p:ext uri="{BB962C8B-B14F-4D97-AF65-F5344CB8AC3E}">
        <p14:creationId xmlns:p14="http://schemas.microsoft.com/office/powerpoint/2010/main" val="22081279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3 Marcador de fecha">
            <a:extLst>
              <a:ext uri="{FF2B5EF4-FFF2-40B4-BE49-F238E27FC236}">
                <a16:creationId xmlns:a16="http://schemas.microsoft.com/office/drawing/2014/main" id="{94DA6E9A-733B-4168-A29F-C3110AF3C9CF}"/>
              </a:ext>
            </a:extLst>
          </p:cNvPr>
          <p:cNvSpPr>
            <a:spLocks noGrp="1"/>
          </p:cNvSpPr>
          <p:nvPr>
            <p:ph type="dt" sz="half" idx="10"/>
          </p:nvPr>
        </p:nvSpPr>
        <p:spPr/>
        <p:txBody>
          <a:bodyPr/>
          <a:lstStyle>
            <a:lvl1pPr>
              <a:defRPr/>
            </a:lvl1pPr>
          </a:lstStyle>
          <a:p>
            <a:pPr>
              <a:defRPr/>
            </a:pPr>
            <a:fld id="{5A65DAF1-0576-4135-97D8-E6C2501722D6}" type="datetimeFigureOut">
              <a:rPr lang="en-US"/>
              <a:pPr>
                <a:defRPr/>
              </a:pPr>
              <a:t>7/19/2019</a:t>
            </a:fld>
            <a:endParaRPr lang="en-US"/>
          </a:p>
        </p:txBody>
      </p:sp>
      <p:sp>
        <p:nvSpPr>
          <p:cNvPr id="6" name="4 Marcador de pie de página">
            <a:extLst>
              <a:ext uri="{FF2B5EF4-FFF2-40B4-BE49-F238E27FC236}">
                <a16:creationId xmlns:a16="http://schemas.microsoft.com/office/drawing/2014/main" id="{2CF9636A-2BC9-457E-8067-647FCC024E04}"/>
              </a:ext>
            </a:extLst>
          </p:cNvPr>
          <p:cNvSpPr>
            <a:spLocks noGrp="1"/>
          </p:cNvSpPr>
          <p:nvPr>
            <p:ph type="ftr" sz="quarter" idx="11"/>
          </p:nvPr>
        </p:nvSpPr>
        <p:spPr/>
        <p:txBody>
          <a:bodyPr/>
          <a:lstStyle>
            <a:lvl1pPr>
              <a:defRPr/>
            </a:lvl1pPr>
          </a:lstStyle>
          <a:p>
            <a:pPr>
              <a:defRPr/>
            </a:pPr>
            <a:endParaRPr lang="en-US"/>
          </a:p>
        </p:txBody>
      </p:sp>
      <p:sp>
        <p:nvSpPr>
          <p:cNvPr id="7" name="5 Marcador de número de diapositiva">
            <a:extLst>
              <a:ext uri="{FF2B5EF4-FFF2-40B4-BE49-F238E27FC236}">
                <a16:creationId xmlns:a16="http://schemas.microsoft.com/office/drawing/2014/main" id="{68F605C3-A24D-47BA-AC16-E95D56EC29F6}"/>
              </a:ext>
            </a:extLst>
          </p:cNvPr>
          <p:cNvSpPr>
            <a:spLocks noGrp="1"/>
          </p:cNvSpPr>
          <p:nvPr>
            <p:ph type="sldNum" sz="quarter" idx="12"/>
          </p:nvPr>
        </p:nvSpPr>
        <p:spPr/>
        <p:txBody>
          <a:bodyPr/>
          <a:lstStyle>
            <a:lvl1pPr>
              <a:defRPr/>
            </a:lvl1pPr>
          </a:lstStyle>
          <a:p>
            <a:pPr>
              <a:defRPr/>
            </a:pPr>
            <a:fld id="{886B120F-DE98-45C9-A1E4-7D5AD9DC609A}" type="slidenum">
              <a:rPr lang="en-US"/>
              <a:pPr>
                <a:defRPr/>
              </a:pPr>
              <a:t>‹#›</a:t>
            </a:fld>
            <a:endParaRPr lang="en-US"/>
          </a:p>
        </p:txBody>
      </p:sp>
    </p:spTree>
    <p:extLst>
      <p:ext uri="{BB962C8B-B14F-4D97-AF65-F5344CB8AC3E}">
        <p14:creationId xmlns:p14="http://schemas.microsoft.com/office/powerpoint/2010/main" val="74863838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n-U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3 Marcador de fecha">
            <a:extLst>
              <a:ext uri="{FF2B5EF4-FFF2-40B4-BE49-F238E27FC236}">
                <a16:creationId xmlns:a16="http://schemas.microsoft.com/office/drawing/2014/main" id="{4A4CF672-309C-42D9-B68B-1E335B59E8A1}"/>
              </a:ext>
            </a:extLst>
          </p:cNvPr>
          <p:cNvSpPr>
            <a:spLocks noGrp="1"/>
          </p:cNvSpPr>
          <p:nvPr>
            <p:ph type="dt" sz="half" idx="10"/>
          </p:nvPr>
        </p:nvSpPr>
        <p:spPr/>
        <p:txBody>
          <a:bodyPr/>
          <a:lstStyle>
            <a:lvl1pPr>
              <a:defRPr/>
            </a:lvl1pPr>
          </a:lstStyle>
          <a:p>
            <a:pPr>
              <a:defRPr/>
            </a:pPr>
            <a:fld id="{857F07F0-6CFC-4DED-B16C-596240DFDC78}" type="datetimeFigureOut">
              <a:rPr lang="en-US"/>
              <a:pPr>
                <a:defRPr/>
              </a:pPr>
              <a:t>7/19/2019</a:t>
            </a:fld>
            <a:endParaRPr lang="en-US"/>
          </a:p>
        </p:txBody>
      </p:sp>
      <p:sp>
        <p:nvSpPr>
          <p:cNvPr id="8" name="4 Marcador de pie de página">
            <a:extLst>
              <a:ext uri="{FF2B5EF4-FFF2-40B4-BE49-F238E27FC236}">
                <a16:creationId xmlns:a16="http://schemas.microsoft.com/office/drawing/2014/main" id="{FC332EE3-BA58-448D-B588-0FB774A70EA1}"/>
              </a:ext>
            </a:extLst>
          </p:cNvPr>
          <p:cNvSpPr>
            <a:spLocks noGrp="1"/>
          </p:cNvSpPr>
          <p:nvPr>
            <p:ph type="ftr" sz="quarter" idx="11"/>
          </p:nvPr>
        </p:nvSpPr>
        <p:spPr/>
        <p:txBody>
          <a:bodyPr/>
          <a:lstStyle>
            <a:lvl1pPr>
              <a:defRPr/>
            </a:lvl1pPr>
          </a:lstStyle>
          <a:p>
            <a:pPr>
              <a:defRPr/>
            </a:pPr>
            <a:endParaRPr lang="en-US"/>
          </a:p>
        </p:txBody>
      </p:sp>
      <p:sp>
        <p:nvSpPr>
          <p:cNvPr id="9" name="5 Marcador de número de diapositiva">
            <a:extLst>
              <a:ext uri="{FF2B5EF4-FFF2-40B4-BE49-F238E27FC236}">
                <a16:creationId xmlns:a16="http://schemas.microsoft.com/office/drawing/2014/main" id="{8DA3025C-F922-44EC-B923-BEEF875981BF}"/>
              </a:ext>
            </a:extLst>
          </p:cNvPr>
          <p:cNvSpPr>
            <a:spLocks noGrp="1"/>
          </p:cNvSpPr>
          <p:nvPr>
            <p:ph type="sldNum" sz="quarter" idx="12"/>
          </p:nvPr>
        </p:nvSpPr>
        <p:spPr/>
        <p:txBody>
          <a:bodyPr/>
          <a:lstStyle>
            <a:lvl1pPr>
              <a:defRPr/>
            </a:lvl1pPr>
          </a:lstStyle>
          <a:p>
            <a:pPr>
              <a:defRPr/>
            </a:pPr>
            <a:fld id="{0E6401B0-BFF0-4EDC-9236-61E808ACD0B9}" type="slidenum">
              <a:rPr lang="en-US"/>
              <a:pPr>
                <a:defRPr/>
              </a:pPr>
              <a:t>‹#›</a:t>
            </a:fld>
            <a:endParaRPr lang="en-US"/>
          </a:p>
        </p:txBody>
      </p:sp>
    </p:spTree>
    <p:extLst>
      <p:ext uri="{BB962C8B-B14F-4D97-AF65-F5344CB8AC3E}">
        <p14:creationId xmlns:p14="http://schemas.microsoft.com/office/powerpoint/2010/main" val="354295962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3 Marcador de fecha">
            <a:extLst>
              <a:ext uri="{FF2B5EF4-FFF2-40B4-BE49-F238E27FC236}">
                <a16:creationId xmlns:a16="http://schemas.microsoft.com/office/drawing/2014/main" id="{B03E4115-D419-4B88-AC80-96E127692529}"/>
              </a:ext>
            </a:extLst>
          </p:cNvPr>
          <p:cNvSpPr>
            <a:spLocks noGrp="1"/>
          </p:cNvSpPr>
          <p:nvPr>
            <p:ph type="dt" sz="half" idx="10"/>
          </p:nvPr>
        </p:nvSpPr>
        <p:spPr/>
        <p:txBody>
          <a:bodyPr/>
          <a:lstStyle>
            <a:lvl1pPr>
              <a:defRPr/>
            </a:lvl1pPr>
          </a:lstStyle>
          <a:p>
            <a:pPr>
              <a:defRPr/>
            </a:pPr>
            <a:fld id="{F01AE7CA-D225-4E64-9ABF-0DEBC077B10E}" type="datetimeFigureOut">
              <a:rPr lang="en-US"/>
              <a:pPr>
                <a:defRPr/>
              </a:pPr>
              <a:t>7/19/2019</a:t>
            </a:fld>
            <a:endParaRPr lang="en-US"/>
          </a:p>
        </p:txBody>
      </p:sp>
      <p:sp>
        <p:nvSpPr>
          <p:cNvPr id="4" name="4 Marcador de pie de página">
            <a:extLst>
              <a:ext uri="{FF2B5EF4-FFF2-40B4-BE49-F238E27FC236}">
                <a16:creationId xmlns:a16="http://schemas.microsoft.com/office/drawing/2014/main" id="{0499012B-BD4A-4406-9A98-D9634D0E8A95}"/>
              </a:ext>
            </a:extLst>
          </p:cNvPr>
          <p:cNvSpPr>
            <a:spLocks noGrp="1"/>
          </p:cNvSpPr>
          <p:nvPr>
            <p:ph type="ftr" sz="quarter" idx="11"/>
          </p:nvPr>
        </p:nvSpPr>
        <p:spPr/>
        <p:txBody>
          <a:bodyPr/>
          <a:lstStyle>
            <a:lvl1pPr>
              <a:defRPr/>
            </a:lvl1pPr>
          </a:lstStyle>
          <a:p>
            <a:pPr>
              <a:defRPr/>
            </a:pPr>
            <a:endParaRPr lang="en-US"/>
          </a:p>
        </p:txBody>
      </p:sp>
      <p:sp>
        <p:nvSpPr>
          <p:cNvPr id="5" name="5 Marcador de número de diapositiva">
            <a:extLst>
              <a:ext uri="{FF2B5EF4-FFF2-40B4-BE49-F238E27FC236}">
                <a16:creationId xmlns:a16="http://schemas.microsoft.com/office/drawing/2014/main" id="{E36718E3-A96A-413F-B432-EBF95A67E500}"/>
              </a:ext>
            </a:extLst>
          </p:cNvPr>
          <p:cNvSpPr>
            <a:spLocks noGrp="1"/>
          </p:cNvSpPr>
          <p:nvPr>
            <p:ph type="sldNum" sz="quarter" idx="12"/>
          </p:nvPr>
        </p:nvSpPr>
        <p:spPr/>
        <p:txBody>
          <a:bodyPr/>
          <a:lstStyle>
            <a:lvl1pPr>
              <a:defRPr/>
            </a:lvl1pPr>
          </a:lstStyle>
          <a:p>
            <a:pPr>
              <a:defRPr/>
            </a:pPr>
            <a:fld id="{F968B6F2-5C7A-458D-970A-E78782E4963D}" type="slidenum">
              <a:rPr lang="en-US"/>
              <a:pPr>
                <a:defRPr/>
              </a:pPr>
              <a:t>‹#›</a:t>
            </a:fld>
            <a:endParaRPr lang="en-US"/>
          </a:p>
        </p:txBody>
      </p:sp>
    </p:spTree>
    <p:extLst>
      <p:ext uri="{BB962C8B-B14F-4D97-AF65-F5344CB8AC3E}">
        <p14:creationId xmlns:p14="http://schemas.microsoft.com/office/powerpoint/2010/main" val="39721487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a:extLst>
              <a:ext uri="{FF2B5EF4-FFF2-40B4-BE49-F238E27FC236}">
                <a16:creationId xmlns:a16="http://schemas.microsoft.com/office/drawing/2014/main" id="{132E2995-147D-4D48-A5ED-DC5D0E75FA4F}"/>
              </a:ext>
            </a:extLst>
          </p:cNvPr>
          <p:cNvSpPr>
            <a:spLocks noGrp="1"/>
          </p:cNvSpPr>
          <p:nvPr>
            <p:ph type="dt" sz="half" idx="10"/>
          </p:nvPr>
        </p:nvSpPr>
        <p:spPr/>
        <p:txBody>
          <a:bodyPr/>
          <a:lstStyle>
            <a:lvl1pPr>
              <a:defRPr/>
            </a:lvl1pPr>
          </a:lstStyle>
          <a:p>
            <a:pPr>
              <a:defRPr/>
            </a:pPr>
            <a:fld id="{15879B4E-939A-4908-AD21-4066174F9494}" type="datetimeFigureOut">
              <a:rPr lang="en-US"/>
              <a:pPr>
                <a:defRPr/>
              </a:pPr>
              <a:t>7/19/2019</a:t>
            </a:fld>
            <a:endParaRPr lang="en-US"/>
          </a:p>
        </p:txBody>
      </p:sp>
      <p:sp>
        <p:nvSpPr>
          <p:cNvPr id="3" name="4 Marcador de pie de página">
            <a:extLst>
              <a:ext uri="{FF2B5EF4-FFF2-40B4-BE49-F238E27FC236}">
                <a16:creationId xmlns:a16="http://schemas.microsoft.com/office/drawing/2014/main" id="{5532F6A1-0B82-4612-B550-BB271583891A}"/>
              </a:ext>
            </a:extLst>
          </p:cNvPr>
          <p:cNvSpPr>
            <a:spLocks noGrp="1"/>
          </p:cNvSpPr>
          <p:nvPr>
            <p:ph type="ftr" sz="quarter" idx="11"/>
          </p:nvPr>
        </p:nvSpPr>
        <p:spPr/>
        <p:txBody>
          <a:bodyPr/>
          <a:lstStyle>
            <a:lvl1pPr>
              <a:defRPr/>
            </a:lvl1pPr>
          </a:lstStyle>
          <a:p>
            <a:pPr>
              <a:defRPr/>
            </a:pPr>
            <a:endParaRPr lang="en-US"/>
          </a:p>
        </p:txBody>
      </p:sp>
      <p:sp>
        <p:nvSpPr>
          <p:cNvPr id="4" name="5 Marcador de número de diapositiva">
            <a:extLst>
              <a:ext uri="{FF2B5EF4-FFF2-40B4-BE49-F238E27FC236}">
                <a16:creationId xmlns:a16="http://schemas.microsoft.com/office/drawing/2014/main" id="{E2B62D50-B4DD-4922-8EC9-0FCA794723DD}"/>
              </a:ext>
            </a:extLst>
          </p:cNvPr>
          <p:cNvSpPr>
            <a:spLocks noGrp="1"/>
          </p:cNvSpPr>
          <p:nvPr>
            <p:ph type="sldNum" sz="quarter" idx="12"/>
          </p:nvPr>
        </p:nvSpPr>
        <p:spPr/>
        <p:txBody>
          <a:bodyPr/>
          <a:lstStyle>
            <a:lvl1pPr>
              <a:defRPr/>
            </a:lvl1pPr>
          </a:lstStyle>
          <a:p>
            <a:pPr>
              <a:defRPr/>
            </a:pPr>
            <a:fld id="{CFEC3AEA-1097-488A-958C-DBC80247594D}" type="slidenum">
              <a:rPr lang="en-US"/>
              <a:pPr>
                <a:defRPr/>
              </a:pPr>
              <a:t>‹#›</a:t>
            </a:fld>
            <a:endParaRPr lang="en-US"/>
          </a:p>
        </p:txBody>
      </p:sp>
    </p:spTree>
    <p:extLst>
      <p:ext uri="{BB962C8B-B14F-4D97-AF65-F5344CB8AC3E}">
        <p14:creationId xmlns:p14="http://schemas.microsoft.com/office/powerpoint/2010/main" val="41501837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78996-9C2A-4309-A1C2-8FB259A6A092}"/>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BFBC4E4-957B-4AF6-A262-0F277A3F13F9}"/>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DBDE255E-BDD3-4AA2-B389-7DA5BFF4404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E64ADA26-EABC-41CA-94F8-925AC719F9F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E4E68B1F-6A1A-4372-8FEE-4DF04E4FC1C2}"/>
              </a:ext>
            </a:extLst>
          </p:cNvPr>
          <p:cNvSpPr>
            <a:spLocks noGrp="1" noChangeArrowheads="1"/>
          </p:cNvSpPr>
          <p:nvPr>
            <p:ph type="sldNum" sz="quarter" idx="12"/>
          </p:nvPr>
        </p:nvSpPr>
        <p:spPr>
          <a:ln/>
        </p:spPr>
        <p:txBody>
          <a:bodyPr/>
          <a:lstStyle>
            <a:lvl1pPr>
              <a:defRPr/>
            </a:lvl1pPr>
          </a:lstStyle>
          <a:p>
            <a:pPr>
              <a:defRPr/>
            </a:pPr>
            <a:fld id="{C7646FBA-4C54-4E96-B431-130D25EC231C}" type="slidenum">
              <a:rPr lang="en-US" altLang="en-US"/>
              <a:pPr>
                <a:defRPr/>
              </a:pPr>
              <a:t>‹#›</a:t>
            </a:fld>
            <a:endParaRPr lang="en-US" altLang="en-US"/>
          </a:p>
        </p:txBody>
      </p:sp>
    </p:spTree>
    <p:extLst>
      <p:ext uri="{BB962C8B-B14F-4D97-AF65-F5344CB8AC3E}">
        <p14:creationId xmlns:p14="http://schemas.microsoft.com/office/powerpoint/2010/main" val="21083233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n-U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3 Marcador de fecha">
            <a:extLst>
              <a:ext uri="{FF2B5EF4-FFF2-40B4-BE49-F238E27FC236}">
                <a16:creationId xmlns:a16="http://schemas.microsoft.com/office/drawing/2014/main" id="{393FE5BD-EB29-449A-9E5A-F3CCBCB9C9C0}"/>
              </a:ext>
            </a:extLst>
          </p:cNvPr>
          <p:cNvSpPr>
            <a:spLocks noGrp="1"/>
          </p:cNvSpPr>
          <p:nvPr>
            <p:ph type="dt" sz="half" idx="10"/>
          </p:nvPr>
        </p:nvSpPr>
        <p:spPr/>
        <p:txBody>
          <a:bodyPr/>
          <a:lstStyle>
            <a:lvl1pPr>
              <a:defRPr/>
            </a:lvl1pPr>
          </a:lstStyle>
          <a:p>
            <a:pPr>
              <a:defRPr/>
            </a:pPr>
            <a:fld id="{30A01D43-5C3E-43C0-9744-10A22984BE22}" type="datetimeFigureOut">
              <a:rPr lang="en-US"/>
              <a:pPr>
                <a:defRPr/>
              </a:pPr>
              <a:t>7/19/2019</a:t>
            </a:fld>
            <a:endParaRPr lang="en-US"/>
          </a:p>
        </p:txBody>
      </p:sp>
      <p:sp>
        <p:nvSpPr>
          <p:cNvPr id="6" name="4 Marcador de pie de página">
            <a:extLst>
              <a:ext uri="{FF2B5EF4-FFF2-40B4-BE49-F238E27FC236}">
                <a16:creationId xmlns:a16="http://schemas.microsoft.com/office/drawing/2014/main" id="{37DA3F23-BA08-49D0-B320-EADC134B1CFF}"/>
              </a:ext>
            </a:extLst>
          </p:cNvPr>
          <p:cNvSpPr>
            <a:spLocks noGrp="1"/>
          </p:cNvSpPr>
          <p:nvPr>
            <p:ph type="ftr" sz="quarter" idx="11"/>
          </p:nvPr>
        </p:nvSpPr>
        <p:spPr/>
        <p:txBody>
          <a:bodyPr/>
          <a:lstStyle>
            <a:lvl1pPr>
              <a:defRPr/>
            </a:lvl1pPr>
          </a:lstStyle>
          <a:p>
            <a:pPr>
              <a:defRPr/>
            </a:pPr>
            <a:endParaRPr lang="en-US"/>
          </a:p>
        </p:txBody>
      </p:sp>
      <p:sp>
        <p:nvSpPr>
          <p:cNvPr id="7" name="5 Marcador de número de diapositiva">
            <a:extLst>
              <a:ext uri="{FF2B5EF4-FFF2-40B4-BE49-F238E27FC236}">
                <a16:creationId xmlns:a16="http://schemas.microsoft.com/office/drawing/2014/main" id="{DEC97DCD-31FC-4947-A93C-F2A65A0EE43F}"/>
              </a:ext>
            </a:extLst>
          </p:cNvPr>
          <p:cNvSpPr>
            <a:spLocks noGrp="1"/>
          </p:cNvSpPr>
          <p:nvPr>
            <p:ph type="sldNum" sz="quarter" idx="12"/>
          </p:nvPr>
        </p:nvSpPr>
        <p:spPr/>
        <p:txBody>
          <a:bodyPr/>
          <a:lstStyle>
            <a:lvl1pPr>
              <a:defRPr/>
            </a:lvl1pPr>
          </a:lstStyle>
          <a:p>
            <a:pPr>
              <a:defRPr/>
            </a:pPr>
            <a:fld id="{03074E0C-56E2-4AF1-9762-B3B90F4C89AC}" type="slidenum">
              <a:rPr lang="en-US"/>
              <a:pPr>
                <a:defRPr/>
              </a:pPr>
              <a:t>‹#›</a:t>
            </a:fld>
            <a:endParaRPr lang="en-US"/>
          </a:p>
        </p:txBody>
      </p:sp>
    </p:spTree>
    <p:extLst>
      <p:ext uri="{BB962C8B-B14F-4D97-AF65-F5344CB8AC3E}">
        <p14:creationId xmlns:p14="http://schemas.microsoft.com/office/powerpoint/2010/main" val="341459439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n-U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3 Marcador de fecha">
            <a:extLst>
              <a:ext uri="{FF2B5EF4-FFF2-40B4-BE49-F238E27FC236}">
                <a16:creationId xmlns:a16="http://schemas.microsoft.com/office/drawing/2014/main" id="{A1443EF1-6EC0-4110-B19C-C362550EA5C2}"/>
              </a:ext>
            </a:extLst>
          </p:cNvPr>
          <p:cNvSpPr>
            <a:spLocks noGrp="1"/>
          </p:cNvSpPr>
          <p:nvPr>
            <p:ph type="dt" sz="half" idx="10"/>
          </p:nvPr>
        </p:nvSpPr>
        <p:spPr/>
        <p:txBody>
          <a:bodyPr/>
          <a:lstStyle>
            <a:lvl1pPr>
              <a:defRPr/>
            </a:lvl1pPr>
          </a:lstStyle>
          <a:p>
            <a:pPr>
              <a:defRPr/>
            </a:pPr>
            <a:fld id="{88F4FBB6-A8A2-4F3A-8DAB-B61B7C911029}" type="datetimeFigureOut">
              <a:rPr lang="en-US"/>
              <a:pPr>
                <a:defRPr/>
              </a:pPr>
              <a:t>7/19/2019</a:t>
            </a:fld>
            <a:endParaRPr lang="en-US"/>
          </a:p>
        </p:txBody>
      </p:sp>
      <p:sp>
        <p:nvSpPr>
          <p:cNvPr id="6" name="4 Marcador de pie de página">
            <a:extLst>
              <a:ext uri="{FF2B5EF4-FFF2-40B4-BE49-F238E27FC236}">
                <a16:creationId xmlns:a16="http://schemas.microsoft.com/office/drawing/2014/main" id="{A1D41719-73A3-4ADF-84C4-323B920F21BB}"/>
              </a:ext>
            </a:extLst>
          </p:cNvPr>
          <p:cNvSpPr>
            <a:spLocks noGrp="1"/>
          </p:cNvSpPr>
          <p:nvPr>
            <p:ph type="ftr" sz="quarter" idx="11"/>
          </p:nvPr>
        </p:nvSpPr>
        <p:spPr/>
        <p:txBody>
          <a:bodyPr/>
          <a:lstStyle>
            <a:lvl1pPr>
              <a:defRPr/>
            </a:lvl1pPr>
          </a:lstStyle>
          <a:p>
            <a:pPr>
              <a:defRPr/>
            </a:pPr>
            <a:endParaRPr lang="en-US"/>
          </a:p>
        </p:txBody>
      </p:sp>
      <p:sp>
        <p:nvSpPr>
          <p:cNvPr id="7" name="5 Marcador de número de diapositiva">
            <a:extLst>
              <a:ext uri="{FF2B5EF4-FFF2-40B4-BE49-F238E27FC236}">
                <a16:creationId xmlns:a16="http://schemas.microsoft.com/office/drawing/2014/main" id="{1E95DA8D-C77A-419D-BCB2-BB3426E210EB}"/>
              </a:ext>
            </a:extLst>
          </p:cNvPr>
          <p:cNvSpPr>
            <a:spLocks noGrp="1"/>
          </p:cNvSpPr>
          <p:nvPr>
            <p:ph type="sldNum" sz="quarter" idx="12"/>
          </p:nvPr>
        </p:nvSpPr>
        <p:spPr/>
        <p:txBody>
          <a:bodyPr/>
          <a:lstStyle>
            <a:lvl1pPr>
              <a:defRPr/>
            </a:lvl1pPr>
          </a:lstStyle>
          <a:p>
            <a:pPr>
              <a:defRPr/>
            </a:pPr>
            <a:fld id="{0A64A960-4CE9-4892-90D1-66E130ED5AB5}" type="slidenum">
              <a:rPr lang="en-US"/>
              <a:pPr>
                <a:defRPr/>
              </a:pPr>
              <a:t>‹#›</a:t>
            </a:fld>
            <a:endParaRPr lang="en-US"/>
          </a:p>
        </p:txBody>
      </p:sp>
    </p:spTree>
    <p:extLst>
      <p:ext uri="{BB962C8B-B14F-4D97-AF65-F5344CB8AC3E}">
        <p14:creationId xmlns:p14="http://schemas.microsoft.com/office/powerpoint/2010/main" val="12323974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fecha">
            <a:extLst>
              <a:ext uri="{FF2B5EF4-FFF2-40B4-BE49-F238E27FC236}">
                <a16:creationId xmlns:a16="http://schemas.microsoft.com/office/drawing/2014/main" id="{571E4598-CE7D-492B-9398-EC249B16CF5F}"/>
              </a:ext>
            </a:extLst>
          </p:cNvPr>
          <p:cNvSpPr>
            <a:spLocks noGrp="1"/>
          </p:cNvSpPr>
          <p:nvPr>
            <p:ph type="dt" sz="half" idx="10"/>
          </p:nvPr>
        </p:nvSpPr>
        <p:spPr/>
        <p:txBody>
          <a:bodyPr/>
          <a:lstStyle>
            <a:lvl1pPr>
              <a:defRPr/>
            </a:lvl1pPr>
          </a:lstStyle>
          <a:p>
            <a:pPr>
              <a:defRPr/>
            </a:pPr>
            <a:fld id="{12C88E60-B954-4CA4-89A0-1F50C0E51684}"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C211D368-6F58-4A73-9B74-4EE4D2002B4E}"/>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FE5D20BF-94B8-4F2C-B406-D48C8DC767D2}"/>
              </a:ext>
            </a:extLst>
          </p:cNvPr>
          <p:cNvSpPr>
            <a:spLocks noGrp="1"/>
          </p:cNvSpPr>
          <p:nvPr>
            <p:ph type="sldNum" sz="quarter" idx="12"/>
          </p:nvPr>
        </p:nvSpPr>
        <p:spPr/>
        <p:txBody>
          <a:bodyPr/>
          <a:lstStyle>
            <a:lvl1pPr>
              <a:defRPr/>
            </a:lvl1pPr>
          </a:lstStyle>
          <a:p>
            <a:pPr>
              <a:defRPr/>
            </a:pPr>
            <a:fld id="{DB2B6F59-CD6B-48CA-9EA0-1ABE8A5C3BC5}" type="slidenum">
              <a:rPr lang="en-US"/>
              <a:pPr>
                <a:defRPr/>
              </a:pPr>
              <a:t>‹#›</a:t>
            </a:fld>
            <a:endParaRPr lang="en-US"/>
          </a:p>
        </p:txBody>
      </p:sp>
    </p:spTree>
    <p:extLst>
      <p:ext uri="{BB962C8B-B14F-4D97-AF65-F5344CB8AC3E}">
        <p14:creationId xmlns:p14="http://schemas.microsoft.com/office/powerpoint/2010/main" val="223414063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fecha">
            <a:extLst>
              <a:ext uri="{FF2B5EF4-FFF2-40B4-BE49-F238E27FC236}">
                <a16:creationId xmlns:a16="http://schemas.microsoft.com/office/drawing/2014/main" id="{736AC1B0-579A-4892-9371-0B63FC2CD765}"/>
              </a:ext>
            </a:extLst>
          </p:cNvPr>
          <p:cNvSpPr>
            <a:spLocks noGrp="1"/>
          </p:cNvSpPr>
          <p:nvPr>
            <p:ph type="dt" sz="half" idx="10"/>
          </p:nvPr>
        </p:nvSpPr>
        <p:spPr/>
        <p:txBody>
          <a:bodyPr/>
          <a:lstStyle>
            <a:lvl1pPr>
              <a:defRPr/>
            </a:lvl1pPr>
          </a:lstStyle>
          <a:p>
            <a:pPr>
              <a:defRPr/>
            </a:pPr>
            <a:fld id="{E54F9B0F-6F32-4E3F-B275-EE3460B77B38}"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9DCE2611-61FC-48A3-A00E-30C3CA604E69}"/>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DC8D2A33-FA39-483F-88D1-6E0A806702A8}"/>
              </a:ext>
            </a:extLst>
          </p:cNvPr>
          <p:cNvSpPr>
            <a:spLocks noGrp="1"/>
          </p:cNvSpPr>
          <p:nvPr>
            <p:ph type="sldNum" sz="quarter" idx="12"/>
          </p:nvPr>
        </p:nvSpPr>
        <p:spPr/>
        <p:txBody>
          <a:bodyPr/>
          <a:lstStyle>
            <a:lvl1pPr>
              <a:defRPr/>
            </a:lvl1pPr>
          </a:lstStyle>
          <a:p>
            <a:pPr>
              <a:defRPr/>
            </a:pPr>
            <a:fld id="{1D5F51B0-7A5F-4AA2-B1FF-CA522E57D959}" type="slidenum">
              <a:rPr lang="en-US"/>
              <a:pPr>
                <a:defRPr/>
              </a:pPr>
              <a:t>‹#›</a:t>
            </a:fld>
            <a:endParaRPr lang="en-US"/>
          </a:p>
        </p:txBody>
      </p:sp>
    </p:spTree>
    <p:extLst>
      <p:ext uri="{BB962C8B-B14F-4D97-AF65-F5344CB8AC3E}">
        <p14:creationId xmlns:p14="http://schemas.microsoft.com/office/powerpoint/2010/main" val="15110936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a:extLst>
              <a:ext uri="{FF2B5EF4-FFF2-40B4-BE49-F238E27FC236}">
                <a16:creationId xmlns:a16="http://schemas.microsoft.com/office/drawing/2014/main" id="{6C1C7FB6-BC10-40D2-862D-E4CC978E7E62}"/>
              </a:ext>
            </a:extLst>
          </p:cNvPr>
          <p:cNvSpPr>
            <a:spLocks noGrp="1"/>
          </p:cNvSpPr>
          <p:nvPr>
            <p:ph type="dt" sz="half" idx="10"/>
          </p:nvPr>
        </p:nvSpPr>
        <p:spPr/>
        <p:txBody>
          <a:bodyPr/>
          <a:lstStyle>
            <a:lvl1pPr eaLnBrk="0" fontAlgn="base" hangingPunct="0">
              <a:spcBef>
                <a:spcPct val="0"/>
              </a:spcBef>
              <a:spcAft>
                <a:spcPct val="0"/>
              </a:spcAft>
              <a:defRPr>
                <a:latin typeface="Arial" pitchFamily="34" charset="0"/>
              </a:defRPr>
            </a:lvl1pPr>
          </a:lstStyle>
          <a:p>
            <a:pPr>
              <a:defRPr/>
            </a:pPr>
            <a:fld id="{0476F4C5-5F27-4E08-B965-815BD0803FC5}" type="datetimeFigureOut">
              <a:rPr lang="en-US"/>
              <a:pPr>
                <a:defRPr/>
              </a:pPr>
              <a:t>7/19/2019</a:t>
            </a:fld>
            <a:endParaRPr lang="en-US"/>
          </a:p>
        </p:txBody>
      </p:sp>
      <p:sp>
        <p:nvSpPr>
          <p:cNvPr id="5" name="Footer Placeholder 4">
            <a:extLst>
              <a:ext uri="{FF2B5EF4-FFF2-40B4-BE49-F238E27FC236}">
                <a16:creationId xmlns:a16="http://schemas.microsoft.com/office/drawing/2014/main" id="{200C24FC-3E1B-4F04-8359-457CC87972D9}"/>
              </a:ext>
            </a:extLst>
          </p:cNvPr>
          <p:cNvSpPr>
            <a:spLocks noGrp="1"/>
          </p:cNvSpPr>
          <p:nvPr>
            <p:ph type="ftr" sz="quarter" idx="11"/>
          </p:nvPr>
        </p:nvSpPr>
        <p:spPr/>
        <p:txBody>
          <a:bodyPr/>
          <a:lstStyle>
            <a:lvl1pPr eaLnBrk="0" fontAlgn="base" hangingPunct="0">
              <a:spcBef>
                <a:spcPct val="0"/>
              </a:spcBef>
              <a:spcAft>
                <a:spcPct val="0"/>
              </a:spcAft>
              <a:defRPr>
                <a:latin typeface="Arial" pitchFamily="34" charset="0"/>
              </a:defRPr>
            </a:lvl1pPr>
          </a:lstStyle>
          <a:p>
            <a:pPr>
              <a:defRPr/>
            </a:pPr>
            <a:endParaRPr lang="en-US"/>
          </a:p>
        </p:txBody>
      </p:sp>
      <p:sp>
        <p:nvSpPr>
          <p:cNvPr id="6" name="Slide Number Placeholder 5">
            <a:extLst>
              <a:ext uri="{FF2B5EF4-FFF2-40B4-BE49-F238E27FC236}">
                <a16:creationId xmlns:a16="http://schemas.microsoft.com/office/drawing/2014/main" id="{80197370-280E-4F91-AA39-256516046DEE}"/>
              </a:ext>
            </a:extLst>
          </p:cNvPr>
          <p:cNvSpPr>
            <a:spLocks noGrp="1"/>
          </p:cNvSpPr>
          <p:nvPr>
            <p:ph type="sldNum" sz="quarter" idx="12"/>
          </p:nvPr>
        </p:nvSpPr>
        <p:spPr/>
        <p:txBody>
          <a:bodyPr/>
          <a:lstStyle>
            <a:lvl1pPr eaLnBrk="0" hangingPunct="0">
              <a:defRPr smtClean="0">
                <a:latin typeface="Arial" panose="020B0604020202020204" pitchFamily="34" charset="0"/>
              </a:defRPr>
            </a:lvl1pPr>
          </a:lstStyle>
          <a:p>
            <a:pPr>
              <a:defRPr/>
            </a:pPr>
            <a:fld id="{7B6F35FD-60B6-4E58-B934-D4C00C9306FF}" type="slidenum">
              <a:rPr lang="en-US"/>
              <a:pPr>
                <a:defRPr/>
              </a:pPr>
              <a:t>‹#›</a:t>
            </a:fld>
            <a:endParaRPr lang="en-US"/>
          </a:p>
        </p:txBody>
      </p:sp>
    </p:spTree>
    <p:extLst>
      <p:ext uri="{BB962C8B-B14F-4D97-AF65-F5344CB8AC3E}">
        <p14:creationId xmlns:p14="http://schemas.microsoft.com/office/powerpoint/2010/main" val="325703235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a:extLst>
              <a:ext uri="{FF2B5EF4-FFF2-40B4-BE49-F238E27FC236}">
                <a16:creationId xmlns:a16="http://schemas.microsoft.com/office/drawing/2014/main" id="{432901E5-508E-4E0A-A620-748118383880}"/>
              </a:ext>
            </a:extLst>
          </p:cNvPr>
          <p:cNvSpPr>
            <a:spLocks noGrp="1"/>
          </p:cNvSpPr>
          <p:nvPr>
            <p:ph type="dt" sz="half" idx="10"/>
          </p:nvPr>
        </p:nvSpPr>
        <p:spPr/>
        <p:txBody>
          <a:bodyPr/>
          <a:lstStyle>
            <a:lvl1pPr eaLnBrk="0" fontAlgn="base" hangingPunct="0">
              <a:spcBef>
                <a:spcPct val="0"/>
              </a:spcBef>
              <a:spcAft>
                <a:spcPct val="0"/>
              </a:spcAft>
              <a:defRPr>
                <a:latin typeface="Arial" pitchFamily="34" charset="0"/>
              </a:defRPr>
            </a:lvl1pPr>
          </a:lstStyle>
          <a:p>
            <a:pPr>
              <a:defRPr/>
            </a:pPr>
            <a:fld id="{B71713E7-50D9-4028-B44C-DDC4B2876611}" type="datetimeFigureOut">
              <a:rPr lang="en-US"/>
              <a:pPr>
                <a:defRPr/>
              </a:pPr>
              <a:t>7/19/2019</a:t>
            </a:fld>
            <a:endParaRPr lang="en-US"/>
          </a:p>
        </p:txBody>
      </p:sp>
      <p:sp>
        <p:nvSpPr>
          <p:cNvPr id="5" name="Footer Placeholder 4">
            <a:extLst>
              <a:ext uri="{FF2B5EF4-FFF2-40B4-BE49-F238E27FC236}">
                <a16:creationId xmlns:a16="http://schemas.microsoft.com/office/drawing/2014/main" id="{51F744D0-643A-41EB-99A8-E8EC92FF3230}"/>
              </a:ext>
            </a:extLst>
          </p:cNvPr>
          <p:cNvSpPr>
            <a:spLocks noGrp="1"/>
          </p:cNvSpPr>
          <p:nvPr>
            <p:ph type="ftr" sz="quarter" idx="11"/>
          </p:nvPr>
        </p:nvSpPr>
        <p:spPr/>
        <p:txBody>
          <a:bodyPr/>
          <a:lstStyle>
            <a:lvl1pPr eaLnBrk="0" fontAlgn="base" hangingPunct="0">
              <a:spcBef>
                <a:spcPct val="0"/>
              </a:spcBef>
              <a:spcAft>
                <a:spcPct val="0"/>
              </a:spcAft>
              <a:defRPr>
                <a:latin typeface="Arial" pitchFamily="34" charset="0"/>
              </a:defRPr>
            </a:lvl1pPr>
          </a:lstStyle>
          <a:p>
            <a:pPr>
              <a:defRPr/>
            </a:pPr>
            <a:endParaRPr lang="en-US"/>
          </a:p>
        </p:txBody>
      </p:sp>
      <p:sp>
        <p:nvSpPr>
          <p:cNvPr id="6" name="Slide Number Placeholder 5">
            <a:extLst>
              <a:ext uri="{FF2B5EF4-FFF2-40B4-BE49-F238E27FC236}">
                <a16:creationId xmlns:a16="http://schemas.microsoft.com/office/drawing/2014/main" id="{D6EFB651-FA0B-4C9E-83C2-2981937A0386}"/>
              </a:ext>
            </a:extLst>
          </p:cNvPr>
          <p:cNvSpPr>
            <a:spLocks noGrp="1"/>
          </p:cNvSpPr>
          <p:nvPr>
            <p:ph type="sldNum" sz="quarter" idx="12"/>
          </p:nvPr>
        </p:nvSpPr>
        <p:spPr/>
        <p:txBody>
          <a:bodyPr/>
          <a:lstStyle>
            <a:lvl1pPr eaLnBrk="0" hangingPunct="0">
              <a:defRPr smtClean="0">
                <a:latin typeface="Arial" panose="020B0604020202020204" pitchFamily="34" charset="0"/>
              </a:defRPr>
            </a:lvl1pPr>
          </a:lstStyle>
          <a:p>
            <a:pPr>
              <a:defRPr/>
            </a:pPr>
            <a:fld id="{135393D4-4287-4B3C-988D-E43FD4D90EF4}" type="slidenum">
              <a:rPr lang="en-US"/>
              <a:pPr>
                <a:defRPr/>
              </a:pPr>
              <a:t>‹#›</a:t>
            </a:fld>
            <a:endParaRPr lang="en-US"/>
          </a:p>
        </p:txBody>
      </p:sp>
    </p:spTree>
    <p:extLst>
      <p:ext uri="{BB962C8B-B14F-4D97-AF65-F5344CB8AC3E}">
        <p14:creationId xmlns:p14="http://schemas.microsoft.com/office/powerpoint/2010/main" val="40477482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Date Placeholder 3">
            <a:extLst>
              <a:ext uri="{FF2B5EF4-FFF2-40B4-BE49-F238E27FC236}">
                <a16:creationId xmlns:a16="http://schemas.microsoft.com/office/drawing/2014/main" id="{6C64E4AD-77BD-4E48-B5CC-F8746DCD9A27}"/>
              </a:ext>
            </a:extLst>
          </p:cNvPr>
          <p:cNvSpPr>
            <a:spLocks noGrp="1"/>
          </p:cNvSpPr>
          <p:nvPr>
            <p:ph type="dt" sz="half" idx="10"/>
          </p:nvPr>
        </p:nvSpPr>
        <p:spPr/>
        <p:txBody>
          <a:bodyPr/>
          <a:lstStyle>
            <a:lvl1pPr eaLnBrk="0" fontAlgn="base" hangingPunct="0">
              <a:spcBef>
                <a:spcPct val="0"/>
              </a:spcBef>
              <a:spcAft>
                <a:spcPct val="0"/>
              </a:spcAft>
              <a:defRPr>
                <a:latin typeface="Arial" pitchFamily="34" charset="0"/>
              </a:defRPr>
            </a:lvl1pPr>
          </a:lstStyle>
          <a:p>
            <a:pPr>
              <a:defRPr/>
            </a:pPr>
            <a:fld id="{89EFC140-1A5A-40EC-914F-8709FAD5862D}" type="datetimeFigureOut">
              <a:rPr lang="en-US"/>
              <a:pPr>
                <a:defRPr/>
              </a:pPr>
              <a:t>7/19/2019</a:t>
            </a:fld>
            <a:endParaRPr lang="en-US"/>
          </a:p>
        </p:txBody>
      </p:sp>
      <p:sp>
        <p:nvSpPr>
          <p:cNvPr id="5" name="Footer Placeholder 4">
            <a:extLst>
              <a:ext uri="{FF2B5EF4-FFF2-40B4-BE49-F238E27FC236}">
                <a16:creationId xmlns:a16="http://schemas.microsoft.com/office/drawing/2014/main" id="{6FF3A6BE-51CD-4FDF-82B7-13B935F2527F}"/>
              </a:ext>
            </a:extLst>
          </p:cNvPr>
          <p:cNvSpPr>
            <a:spLocks noGrp="1"/>
          </p:cNvSpPr>
          <p:nvPr>
            <p:ph type="ftr" sz="quarter" idx="11"/>
          </p:nvPr>
        </p:nvSpPr>
        <p:spPr/>
        <p:txBody>
          <a:bodyPr/>
          <a:lstStyle>
            <a:lvl1pPr eaLnBrk="0" fontAlgn="base" hangingPunct="0">
              <a:spcBef>
                <a:spcPct val="0"/>
              </a:spcBef>
              <a:spcAft>
                <a:spcPct val="0"/>
              </a:spcAft>
              <a:defRPr>
                <a:latin typeface="Arial" pitchFamily="34" charset="0"/>
              </a:defRPr>
            </a:lvl1pPr>
          </a:lstStyle>
          <a:p>
            <a:pPr>
              <a:defRPr/>
            </a:pPr>
            <a:endParaRPr lang="en-US"/>
          </a:p>
        </p:txBody>
      </p:sp>
      <p:sp>
        <p:nvSpPr>
          <p:cNvPr id="6" name="Slide Number Placeholder 5">
            <a:extLst>
              <a:ext uri="{FF2B5EF4-FFF2-40B4-BE49-F238E27FC236}">
                <a16:creationId xmlns:a16="http://schemas.microsoft.com/office/drawing/2014/main" id="{E9F12B06-9A65-4EC0-8F44-DE23FDCFB316}"/>
              </a:ext>
            </a:extLst>
          </p:cNvPr>
          <p:cNvSpPr>
            <a:spLocks noGrp="1"/>
          </p:cNvSpPr>
          <p:nvPr>
            <p:ph type="sldNum" sz="quarter" idx="12"/>
          </p:nvPr>
        </p:nvSpPr>
        <p:spPr/>
        <p:txBody>
          <a:bodyPr/>
          <a:lstStyle>
            <a:lvl1pPr eaLnBrk="0" hangingPunct="0">
              <a:defRPr smtClean="0">
                <a:latin typeface="Arial" panose="020B0604020202020204" pitchFamily="34" charset="0"/>
              </a:defRPr>
            </a:lvl1pPr>
          </a:lstStyle>
          <a:p>
            <a:pPr>
              <a:defRPr/>
            </a:pPr>
            <a:fld id="{5B6E3AAE-B9EF-4DD9-B33A-651BE287A4EB}" type="slidenum">
              <a:rPr lang="en-US"/>
              <a:pPr>
                <a:defRPr/>
              </a:pPr>
              <a:t>‹#›</a:t>
            </a:fld>
            <a:endParaRPr lang="en-US"/>
          </a:p>
        </p:txBody>
      </p:sp>
    </p:spTree>
    <p:extLst>
      <p:ext uri="{BB962C8B-B14F-4D97-AF65-F5344CB8AC3E}">
        <p14:creationId xmlns:p14="http://schemas.microsoft.com/office/powerpoint/2010/main" val="228642242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a:extLst>
              <a:ext uri="{FF2B5EF4-FFF2-40B4-BE49-F238E27FC236}">
                <a16:creationId xmlns:a16="http://schemas.microsoft.com/office/drawing/2014/main" id="{7D0FCECF-C625-4774-9126-1EA40594B237}"/>
              </a:ext>
            </a:extLst>
          </p:cNvPr>
          <p:cNvSpPr>
            <a:spLocks noGrp="1"/>
          </p:cNvSpPr>
          <p:nvPr>
            <p:ph type="dt" sz="half" idx="10"/>
          </p:nvPr>
        </p:nvSpPr>
        <p:spPr/>
        <p:txBody>
          <a:bodyPr/>
          <a:lstStyle>
            <a:lvl1pPr eaLnBrk="0" fontAlgn="base" hangingPunct="0">
              <a:spcBef>
                <a:spcPct val="0"/>
              </a:spcBef>
              <a:spcAft>
                <a:spcPct val="0"/>
              </a:spcAft>
              <a:defRPr>
                <a:latin typeface="Arial" pitchFamily="34" charset="0"/>
              </a:defRPr>
            </a:lvl1pPr>
          </a:lstStyle>
          <a:p>
            <a:pPr>
              <a:defRPr/>
            </a:pPr>
            <a:fld id="{B421E15E-EB53-4C15-8D28-CEE87A6D0320}" type="datetimeFigureOut">
              <a:rPr lang="en-US"/>
              <a:pPr>
                <a:defRPr/>
              </a:pPr>
              <a:t>7/19/2019</a:t>
            </a:fld>
            <a:endParaRPr lang="en-US"/>
          </a:p>
        </p:txBody>
      </p:sp>
      <p:sp>
        <p:nvSpPr>
          <p:cNvPr id="6" name="Footer Placeholder 5">
            <a:extLst>
              <a:ext uri="{FF2B5EF4-FFF2-40B4-BE49-F238E27FC236}">
                <a16:creationId xmlns:a16="http://schemas.microsoft.com/office/drawing/2014/main" id="{0CB06E7C-E2B6-4B01-B53C-B24295AF33EE}"/>
              </a:ext>
            </a:extLst>
          </p:cNvPr>
          <p:cNvSpPr>
            <a:spLocks noGrp="1"/>
          </p:cNvSpPr>
          <p:nvPr>
            <p:ph type="ftr" sz="quarter" idx="11"/>
          </p:nvPr>
        </p:nvSpPr>
        <p:spPr/>
        <p:txBody>
          <a:bodyPr/>
          <a:lstStyle>
            <a:lvl1pPr eaLnBrk="0" fontAlgn="base" hangingPunct="0">
              <a:spcBef>
                <a:spcPct val="0"/>
              </a:spcBef>
              <a:spcAft>
                <a:spcPct val="0"/>
              </a:spcAft>
              <a:defRPr>
                <a:latin typeface="Arial" pitchFamily="34" charset="0"/>
              </a:defRPr>
            </a:lvl1pPr>
          </a:lstStyle>
          <a:p>
            <a:pPr>
              <a:defRPr/>
            </a:pPr>
            <a:endParaRPr lang="en-US"/>
          </a:p>
        </p:txBody>
      </p:sp>
      <p:sp>
        <p:nvSpPr>
          <p:cNvPr id="7" name="Slide Number Placeholder 6">
            <a:extLst>
              <a:ext uri="{FF2B5EF4-FFF2-40B4-BE49-F238E27FC236}">
                <a16:creationId xmlns:a16="http://schemas.microsoft.com/office/drawing/2014/main" id="{286195A6-69F8-42E4-860E-663C21F4FACB}"/>
              </a:ext>
            </a:extLst>
          </p:cNvPr>
          <p:cNvSpPr>
            <a:spLocks noGrp="1"/>
          </p:cNvSpPr>
          <p:nvPr>
            <p:ph type="sldNum" sz="quarter" idx="12"/>
          </p:nvPr>
        </p:nvSpPr>
        <p:spPr/>
        <p:txBody>
          <a:bodyPr/>
          <a:lstStyle>
            <a:lvl1pPr eaLnBrk="0" hangingPunct="0">
              <a:defRPr smtClean="0">
                <a:latin typeface="Arial" panose="020B0604020202020204" pitchFamily="34" charset="0"/>
              </a:defRPr>
            </a:lvl1pPr>
          </a:lstStyle>
          <a:p>
            <a:pPr>
              <a:defRPr/>
            </a:pPr>
            <a:fld id="{8377ECD3-E5D7-4033-9EF1-056B1B53C65A}" type="slidenum">
              <a:rPr lang="en-US"/>
              <a:pPr>
                <a:defRPr/>
              </a:pPr>
              <a:t>‹#›</a:t>
            </a:fld>
            <a:endParaRPr lang="en-US"/>
          </a:p>
        </p:txBody>
      </p:sp>
    </p:spTree>
    <p:extLst>
      <p:ext uri="{BB962C8B-B14F-4D97-AF65-F5344CB8AC3E}">
        <p14:creationId xmlns:p14="http://schemas.microsoft.com/office/powerpoint/2010/main" val="340999203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629842" y="2505075"/>
            <a:ext cx="3868340"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4629150" y="2505075"/>
            <a:ext cx="3887391"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a:extLst>
              <a:ext uri="{FF2B5EF4-FFF2-40B4-BE49-F238E27FC236}">
                <a16:creationId xmlns:a16="http://schemas.microsoft.com/office/drawing/2014/main" id="{AB087309-5CE9-4A29-9911-4FD6B34FEAAC}"/>
              </a:ext>
            </a:extLst>
          </p:cNvPr>
          <p:cNvSpPr>
            <a:spLocks noGrp="1"/>
          </p:cNvSpPr>
          <p:nvPr>
            <p:ph type="dt" sz="half" idx="10"/>
          </p:nvPr>
        </p:nvSpPr>
        <p:spPr/>
        <p:txBody>
          <a:bodyPr/>
          <a:lstStyle>
            <a:lvl1pPr eaLnBrk="0" fontAlgn="base" hangingPunct="0">
              <a:spcBef>
                <a:spcPct val="0"/>
              </a:spcBef>
              <a:spcAft>
                <a:spcPct val="0"/>
              </a:spcAft>
              <a:defRPr>
                <a:latin typeface="Arial" pitchFamily="34" charset="0"/>
              </a:defRPr>
            </a:lvl1pPr>
          </a:lstStyle>
          <a:p>
            <a:pPr>
              <a:defRPr/>
            </a:pPr>
            <a:fld id="{7D5CA4B2-9511-4ADF-BC50-C6F36FC032FA}" type="datetimeFigureOut">
              <a:rPr lang="en-US"/>
              <a:pPr>
                <a:defRPr/>
              </a:pPr>
              <a:t>7/19/2019</a:t>
            </a:fld>
            <a:endParaRPr lang="en-US"/>
          </a:p>
        </p:txBody>
      </p:sp>
      <p:sp>
        <p:nvSpPr>
          <p:cNvPr id="8" name="Footer Placeholder 7">
            <a:extLst>
              <a:ext uri="{FF2B5EF4-FFF2-40B4-BE49-F238E27FC236}">
                <a16:creationId xmlns:a16="http://schemas.microsoft.com/office/drawing/2014/main" id="{CFD63B0F-9E95-4DE6-AB2B-CCDC8B592067}"/>
              </a:ext>
            </a:extLst>
          </p:cNvPr>
          <p:cNvSpPr>
            <a:spLocks noGrp="1"/>
          </p:cNvSpPr>
          <p:nvPr>
            <p:ph type="ftr" sz="quarter" idx="11"/>
          </p:nvPr>
        </p:nvSpPr>
        <p:spPr/>
        <p:txBody>
          <a:bodyPr/>
          <a:lstStyle>
            <a:lvl1pPr eaLnBrk="0" fontAlgn="base" hangingPunct="0">
              <a:spcBef>
                <a:spcPct val="0"/>
              </a:spcBef>
              <a:spcAft>
                <a:spcPct val="0"/>
              </a:spcAft>
              <a:defRPr>
                <a:latin typeface="Arial" pitchFamily="34" charset="0"/>
              </a:defRPr>
            </a:lvl1pPr>
          </a:lstStyle>
          <a:p>
            <a:pPr>
              <a:defRPr/>
            </a:pPr>
            <a:endParaRPr lang="en-US"/>
          </a:p>
        </p:txBody>
      </p:sp>
      <p:sp>
        <p:nvSpPr>
          <p:cNvPr id="9" name="Slide Number Placeholder 8">
            <a:extLst>
              <a:ext uri="{FF2B5EF4-FFF2-40B4-BE49-F238E27FC236}">
                <a16:creationId xmlns:a16="http://schemas.microsoft.com/office/drawing/2014/main" id="{C8687076-4AB7-4BD7-8D0B-5038D7F913FB}"/>
              </a:ext>
            </a:extLst>
          </p:cNvPr>
          <p:cNvSpPr>
            <a:spLocks noGrp="1"/>
          </p:cNvSpPr>
          <p:nvPr>
            <p:ph type="sldNum" sz="quarter" idx="12"/>
          </p:nvPr>
        </p:nvSpPr>
        <p:spPr/>
        <p:txBody>
          <a:bodyPr/>
          <a:lstStyle>
            <a:lvl1pPr eaLnBrk="0" hangingPunct="0">
              <a:defRPr smtClean="0">
                <a:latin typeface="Arial" panose="020B0604020202020204" pitchFamily="34" charset="0"/>
              </a:defRPr>
            </a:lvl1pPr>
          </a:lstStyle>
          <a:p>
            <a:pPr>
              <a:defRPr/>
            </a:pPr>
            <a:fld id="{4E146317-F089-4E85-80DF-16447B8FE382}" type="slidenum">
              <a:rPr lang="en-US"/>
              <a:pPr>
                <a:defRPr/>
              </a:pPr>
              <a:t>‹#›</a:t>
            </a:fld>
            <a:endParaRPr lang="en-US"/>
          </a:p>
        </p:txBody>
      </p:sp>
    </p:spTree>
    <p:extLst>
      <p:ext uri="{BB962C8B-B14F-4D97-AF65-F5344CB8AC3E}">
        <p14:creationId xmlns:p14="http://schemas.microsoft.com/office/powerpoint/2010/main" val="253467393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a:extLst>
              <a:ext uri="{FF2B5EF4-FFF2-40B4-BE49-F238E27FC236}">
                <a16:creationId xmlns:a16="http://schemas.microsoft.com/office/drawing/2014/main" id="{0139662D-F1B7-4D94-AF21-83B51D82C3B2}"/>
              </a:ext>
            </a:extLst>
          </p:cNvPr>
          <p:cNvSpPr>
            <a:spLocks noGrp="1"/>
          </p:cNvSpPr>
          <p:nvPr>
            <p:ph type="dt" sz="half" idx="10"/>
          </p:nvPr>
        </p:nvSpPr>
        <p:spPr/>
        <p:txBody>
          <a:bodyPr/>
          <a:lstStyle>
            <a:lvl1pPr eaLnBrk="0" fontAlgn="base" hangingPunct="0">
              <a:spcBef>
                <a:spcPct val="0"/>
              </a:spcBef>
              <a:spcAft>
                <a:spcPct val="0"/>
              </a:spcAft>
              <a:defRPr>
                <a:latin typeface="Arial" pitchFamily="34" charset="0"/>
              </a:defRPr>
            </a:lvl1pPr>
          </a:lstStyle>
          <a:p>
            <a:pPr>
              <a:defRPr/>
            </a:pPr>
            <a:fld id="{0149EAD1-28C8-4133-A4D2-AAD65C9A9FFA}" type="datetimeFigureOut">
              <a:rPr lang="en-US"/>
              <a:pPr>
                <a:defRPr/>
              </a:pPr>
              <a:t>7/19/2019</a:t>
            </a:fld>
            <a:endParaRPr lang="en-US"/>
          </a:p>
        </p:txBody>
      </p:sp>
      <p:sp>
        <p:nvSpPr>
          <p:cNvPr id="4" name="Footer Placeholder 3">
            <a:extLst>
              <a:ext uri="{FF2B5EF4-FFF2-40B4-BE49-F238E27FC236}">
                <a16:creationId xmlns:a16="http://schemas.microsoft.com/office/drawing/2014/main" id="{0D7ED911-79E6-4E52-84BA-FE0CC37F628B}"/>
              </a:ext>
            </a:extLst>
          </p:cNvPr>
          <p:cNvSpPr>
            <a:spLocks noGrp="1"/>
          </p:cNvSpPr>
          <p:nvPr>
            <p:ph type="ftr" sz="quarter" idx="11"/>
          </p:nvPr>
        </p:nvSpPr>
        <p:spPr/>
        <p:txBody>
          <a:bodyPr/>
          <a:lstStyle>
            <a:lvl1pPr eaLnBrk="0" fontAlgn="base" hangingPunct="0">
              <a:spcBef>
                <a:spcPct val="0"/>
              </a:spcBef>
              <a:spcAft>
                <a:spcPct val="0"/>
              </a:spcAft>
              <a:defRPr>
                <a:latin typeface="Arial" pitchFamily="34" charset="0"/>
              </a:defRPr>
            </a:lvl1pPr>
          </a:lstStyle>
          <a:p>
            <a:pPr>
              <a:defRPr/>
            </a:pPr>
            <a:endParaRPr lang="en-US"/>
          </a:p>
        </p:txBody>
      </p:sp>
      <p:sp>
        <p:nvSpPr>
          <p:cNvPr id="5" name="Slide Number Placeholder 4">
            <a:extLst>
              <a:ext uri="{FF2B5EF4-FFF2-40B4-BE49-F238E27FC236}">
                <a16:creationId xmlns:a16="http://schemas.microsoft.com/office/drawing/2014/main" id="{691002EE-EE90-4DA5-A4C0-B6AF31A11CD8}"/>
              </a:ext>
            </a:extLst>
          </p:cNvPr>
          <p:cNvSpPr>
            <a:spLocks noGrp="1"/>
          </p:cNvSpPr>
          <p:nvPr>
            <p:ph type="sldNum" sz="quarter" idx="12"/>
          </p:nvPr>
        </p:nvSpPr>
        <p:spPr/>
        <p:txBody>
          <a:bodyPr/>
          <a:lstStyle>
            <a:lvl1pPr eaLnBrk="0" hangingPunct="0">
              <a:defRPr smtClean="0">
                <a:latin typeface="Arial" panose="020B0604020202020204" pitchFamily="34" charset="0"/>
              </a:defRPr>
            </a:lvl1pPr>
          </a:lstStyle>
          <a:p>
            <a:pPr>
              <a:defRPr/>
            </a:pPr>
            <a:fld id="{77776A46-181F-4D60-B8CD-2377D7B89FB5}" type="slidenum">
              <a:rPr lang="en-US"/>
              <a:pPr>
                <a:defRPr/>
              </a:pPr>
              <a:t>‹#›</a:t>
            </a:fld>
            <a:endParaRPr lang="en-US"/>
          </a:p>
        </p:txBody>
      </p:sp>
    </p:spTree>
    <p:extLst>
      <p:ext uri="{BB962C8B-B14F-4D97-AF65-F5344CB8AC3E}">
        <p14:creationId xmlns:p14="http://schemas.microsoft.com/office/powerpoint/2010/main" val="29863099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F35CBD-4557-4BA5-9D05-F272A8BB302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06C8CED-2DC8-42A6-AF36-5B7FD9361397}"/>
              </a:ext>
            </a:extLst>
          </p:cNvPr>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1001281-F6D5-4589-AD60-A761204C6217}"/>
              </a:ext>
            </a:extLst>
          </p:cNvPr>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4C409407-A826-491A-BD92-57BAC95BADF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A426459B-3968-41AD-A558-3F7DFA75C43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B68149EF-0192-4FDD-8C89-7F79310B98BE}"/>
              </a:ext>
            </a:extLst>
          </p:cNvPr>
          <p:cNvSpPr>
            <a:spLocks noGrp="1" noChangeArrowheads="1"/>
          </p:cNvSpPr>
          <p:nvPr>
            <p:ph type="sldNum" sz="quarter" idx="12"/>
          </p:nvPr>
        </p:nvSpPr>
        <p:spPr>
          <a:ln/>
        </p:spPr>
        <p:txBody>
          <a:bodyPr/>
          <a:lstStyle>
            <a:lvl1pPr>
              <a:defRPr/>
            </a:lvl1pPr>
          </a:lstStyle>
          <a:p>
            <a:pPr>
              <a:defRPr/>
            </a:pPr>
            <a:fld id="{C731FCE9-FA82-4220-9BF6-61135B646773}" type="slidenum">
              <a:rPr lang="en-US" altLang="en-US"/>
              <a:pPr>
                <a:defRPr/>
              </a:pPr>
              <a:t>‹#›</a:t>
            </a:fld>
            <a:endParaRPr lang="en-US" altLang="en-US"/>
          </a:p>
        </p:txBody>
      </p:sp>
    </p:spTree>
    <p:extLst>
      <p:ext uri="{BB962C8B-B14F-4D97-AF65-F5344CB8AC3E}">
        <p14:creationId xmlns:p14="http://schemas.microsoft.com/office/powerpoint/2010/main" val="113654276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B51B0AB-315A-486B-9DD2-12EEBCF3F383}"/>
              </a:ext>
            </a:extLst>
          </p:cNvPr>
          <p:cNvSpPr>
            <a:spLocks noGrp="1"/>
          </p:cNvSpPr>
          <p:nvPr>
            <p:ph type="dt" sz="half" idx="10"/>
          </p:nvPr>
        </p:nvSpPr>
        <p:spPr/>
        <p:txBody>
          <a:bodyPr/>
          <a:lstStyle>
            <a:lvl1pPr eaLnBrk="0" fontAlgn="base" hangingPunct="0">
              <a:spcBef>
                <a:spcPct val="0"/>
              </a:spcBef>
              <a:spcAft>
                <a:spcPct val="0"/>
              </a:spcAft>
              <a:defRPr>
                <a:latin typeface="Arial" pitchFamily="34" charset="0"/>
              </a:defRPr>
            </a:lvl1pPr>
          </a:lstStyle>
          <a:p>
            <a:pPr>
              <a:defRPr/>
            </a:pPr>
            <a:fld id="{F2657E0F-DC14-400E-B12C-62F48B6ED5A4}" type="datetimeFigureOut">
              <a:rPr lang="en-US"/>
              <a:pPr>
                <a:defRPr/>
              </a:pPr>
              <a:t>7/19/2019</a:t>
            </a:fld>
            <a:endParaRPr lang="en-US"/>
          </a:p>
        </p:txBody>
      </p:sp>
      <p:sp>
        <p:nvSpPr>
          <p:cNvPr id="3" name="Footer Placeholder 2">
            <a:extLst>
              <a:ext uri="{FF2B5EF4-FFF2-40B4-BE49-F238E27FC236}">
                <a16:creationId xmlns:a16="http://schemas.microsoft.com/office/drawing/2014/main" id="{574F3A8E-2EE3-484B-BBEE-5E162CEB4E8E}"/>
              </a:ext>
            </a:extLst>
          </p:cNvPr>
          <p:cNvSpPr>
            <a:spLocks noGrp="1"/>
          </p:cNvSpPr>
          <p:nvPr>
            <p:ph type="ftr" sz="quarter" idx="11"/>
          </p:nvPr>
        </p:nvSpPr>
        <p:spPr/>
        <p:txBody>
          <a:bodyPr/>
          <a:lstStyle>
            <a:lvl1pPr eaLnBrk="0" fontAlgn="base" hangingPunct="0">
              <a:spcBef>
                <a:spcPct val="0"/>
              </a:spcBef>
              <a:spcAft>
                <a:spcPct val="0"/>
              </a:spcAft>
              <a:defRPr>
                <a:latin typeface="Arial" pitchFamily="34" charset="0"/>
              </a:defRPr>
            </a:lvl1pPr>
          </a:lstStyle>
          <a:p>
            <a:pPr>
              <a:defRPr/>
            </a:pPr>
            <a:endParaRPr lang="en-US"/>
          </a:p>
        </p:txBody>
      </p:sp>
      <p:sp>
        <p:nvSpPr>
          <p:cNvPr id="4" name="Slide Number Placeholder 3">
            <a:extLst>
              <a:ext uri="{FF2B5EF4-FFF2-40B4-BE49-F238E27FC236}">
                <a16:creationId xmlns:a16="http://schemas.microsoft.com/office/drawing/2014/main" id="{FFC1362D-30A9-438F-BB63-839C7E2F9B39}"/>
              </a:ext>
            </a:extLst>
          </p:cNvPr>
          <p:cNvSpPr>
            <a:spLocks noGrp="1"/>
          </p:cNvSpPr>
          <p:nvPr>
            <p:ph type="sldNum" sz="quarter" idx="12"/>
          </p:nvPr>
        </p:nvSpPr>
        <p:spPr/>
        <p:txBody>
          <a:bodyPr/>
          <a:lstStyle>
            <a:lvl1pPr eaLnBrk="0" hangingPunct="0">
              <a:defRPr smtClean="0">
                <a:latin typeface="Arial" panose="020B0604020202020204" pitchFamily="34" charset="0"/>
              </a:defRPr>
            </a:lvl1pPr>
          </a:lstStyle>
          <a:p>
            <a:pPr>
              <a:defRPr/>
            </a:pPr>
            <a:fld id="{7573E260-8C43-4224-B5A8-D660D0AF603B}" type="slidenum">
              <a:rPr lang="en-US"/>
              <a:pPr>
                <a:defRPr/>
              </a:pPr>
              <a:t>‹#›</a:t>
            </a:fld>
            <a:endParaRPr lang="en-US"/>
          </a:p>
        </p:txBody>
      </p:sp>
    </p:spTree>
    <p:extLst>
      <p:ext uri="{BB962C8B-B14F-4D97-AF65-F5344CB8AC3E}">
        <p14:creationId xmlns:p14="http://schemas.microsoft.com/office/powerpoint/2010/main" val="190654428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Date Placeholder 4">
            <a:extLst>
              <a:ext uri="{FF2B5EF4-FFF2-40B4-BE49-F238E27FC236}">
                <a16:creationId xmlns:a16="http://schemas.microsoft.com/office/drawing/2014/main" id="{1176E793-D3C6-411A-81DD-DD8EC8FB53F1}"/>
              </a:ext>
            </a:extLst>
          </p:cNvPr>
          <p:cNvSpPr>
            <a:spLocks noGrp="1"/>
          </p:cNvSpPr>
          <p:nvPr>
            <p:ph type="dt" sz="half" idx="10"/>
          </p:nvPr>
        </p:nvSpPr>
        <p:spPr/>
        <p:txBody>
          <a:bodyPr/>
          <a:lstStyle>
            <a:lvl1pPr eaLnBrk="0" fontAlgn="base" hangingPunct="0">
              <a:spcBef>
                <a:spcPct val="0"/>
              </a:spcBef>
              <a:spcAft>
                <a:spcPct val="0"/>
              </a:spcAft>
              <a:defRPr>
                <a:latin typeface="Arial" pitchFamily="34" charset="0"/>
              </a:defRPr>
            </a:lvl1pPr>
          </a:lstStyle>
          <a:p>
            <a:pPr>
              <a:defRPr/>
            </a:pPr>
            <a:fld id="{7BDC06AE-852A-43DC-B98B-E624C6AA4A18}" type="datetimeFigureOut">
              <a:rPr lang="en-US"/>
              <a:pPr>
                <a:defRPr/>
              </a:pPr>
              <a:t>7/19/2019</a:t>
            </a:fld>
            <a:endParaRPr lang="en-US"/>
          </a:p>
        </p:txBody>
      </p:sp>
      <p:sp>
        <p:nvSpPr>
          <p:cNvPr id="6" name="Footer Placeholder 5">
            <a:extLst>
              <a:ext uri="{FF2B5EF4-FFF2-40B4-BE49-F238E27FC236}">
                <a16:creationId xmlns:a16="http://schemas.microsoft.com/office/drawing/2014/main" id="{E57EFA9F-80E6-459C-8584-30CFA2F90EDB}"/>
              </a:ext>
            </a:extLst>
          </p:cNvPr>
          <p:cNvSpPr>
            <a:spLocks noGrp="1"/>
          </p:cNvSpPr>
          <p:nvPr>
            <p:ph type="ftr" sz="quarter" idx="11"/>
          </p:nvPr>
        </p:nvSpPr>
        <p:spPr/>
        <p:txBody>
          <a:bodyPr/>
          <a:lstStyle>
            <a:lvl1pPr eaLnBrk="0" fontAlgn="base" hangingPunct="0">
              <a:spcBef>
                <a:spcPct val="0"/>
              </a:spcBef>
              <a:spcAft>
                <a:spcPct val="0"/>
              </a:spcAft>
              <a:defRPr>
                <a:latin typeface="Arial" pitchFamily="34" charset="0"/>
              </a:defRPr>
            </a:lvl1pPr>
          </a:lstStyle>
          <a:p>
            <a:pPr>
              <a:defRPr/>
            </a:pPr>
            <a:endParaRPr lang="en-US"/>
          </a:p>
        </p:txBody>
      </p:sp>
      <p:sp>
        <p:nvSpPr>
          <p:cNvPr id="7" name="Slide Number Placeholder 6">
            <a:extLst>
              <a:ext uri="{FF2B5EF4-FFF2-40B4-BE49-F238E27FC236}">
                <a16:creationId xmlns:a16="http://schemas.microsoft.com/office/drawing/2014/main" id="{8CC44EB4-7C50-4830-B9E0-4EE5811F5132}"/>
              </a:ext>
            </a:extLst>
          </p:cNvPr>
          <p:cNvSpPr>
            <a:spLocks noGrp="1"/>
          </p:cNvSpPr>
          <p:nvPr>
            <p:ph type="sldNum" sz="quarter" idx="12"/>
          </p:nvPr>
        </p:nvSpPr>
        <p:spPr/>
        <p:txBody>
          <a:bodyPr/>
          <a:lstStyle>
            <a:lvl1pPr eaLnBrk="0" hangingPunct="0">
              <a:defRPr smtClean="0">
                <a:latin typeface="Arial" panose="020B0604020202020204" pitchFamily="34" charset="0"/>
              </a:defRPr>
            </a:lvl1pPr>
          </a:lstStyle>
          <a:p>
            <a:pPr>
              <a:defRPr/>
            </a:pPr>
            <a:fld id="{8D680978-F37F-479A-8D47-56053B6B831F}" type="slidenum">
              <a:rPr lang="en-US"/>
              <a:pPr>
                <a:defRPr/>
              </a:pPr>
              <a:t>‹#›</a:t>
            </a:fld>
            <a:endParaRPr lang="en-US"/>
          </a:p>
        </p:txBody>
      </p:sp>
    </p:spTree>
    <p:extLst>
      <p:ext uri="{BB962C8B-B14F-4D97-AF65-F5344CB8AC3E}">
        <p14:creationId xmlns:p14="http://schemas.microsoft.com/office/powerpoint/2010/main" val="66244549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 noProof="0"/>
              <a:t>Haga clic en el icono para agregar una imagen</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Date Placeholder 4">
            <a:extLst>
              <a:ext uri="{FF2B5EF4-FFF2-40B4-BE49-F238E27FC236}">
                <a16:creationId xmlns:a16="http://schemas.microsoft.com/office/drawing/2014/main" id="{39B0C5EC-4D06-4C63-8C2D-8C5AA13E91BF}"/>
              </a:ext>
            </a:extLst>
          </p:cNvPr>
          <p:cNvSpPr>
            <a:spLocks noGrp="1"/>
          </p:cNvSpPr>
          <p:nvPr>
            <p:ph type="dt" sz="half" idx="10"/>
          </p:nvPr>
        </p:nvSpPr>
        <p:spPr/>
        <p:txBody>
          <a:bodyPr/>
          <a:lstStyle>
            <a:lvl1pPr eaLnBrk="0" fontAlgn="base" hangingPunct="0">
              <a:spcBef>
                <a:spcPct val="0"/>
              </a:spcBef>
              <a:spcAft>
                <a:spcPct val="0"/>
              </a:spcAft>
              <a:defRPr>
                <a:latin typeface="Arial" pitchFamily="34" charset="0"/>
              </a:defRPr>
            </a:lvl1pPr>
          </a:lstStyle>
          <a:p>
            <a:pPr>
              <a:defRPr/>
            </a:pPr>
            <a:fld id="{617DD8EC-61E0-4D4A-8FEA-7EB1613C4747}" type="datetimeFigureOut">
              <a:rPr lang="en-US"/>
              <a:pPr>
                <a:defRPr/>
              </a:pPr>
              <a:t>7/19/2019</a:t>
            </a:fld>
            <a:endParaRPr lang="en-US"/>
          </a:p>
        </p:txBody>
      </p:sp>
      <p:sp>
        <p:nvSpPr>
          <p:cNvPr id="6" name="Footer Placeholder 5">
            <a:extLst>
              <a:ext uri="{FF2B5EF4-FFF2-40B4-BE49-F238E27FC236}">
                <a16:creationId xmlns:a16="http://schemas.microsoft.com/office/drawing/2014/main" id="{ADF48BBE-9D58-4992-94DB-F8D8E26851D2}"/>
              </a:ext>
            </a:extLst>
          </p:cNvPr>
          <p:cNvSpPr>
            <a:spLocks noGrp="1"/>
          </p:cNvSpPr>
          <p:nvPr>
            <p:ph type="ftr" sz="quarter" idx="11"/>
          </p:nvPr>
        </p:nvSpPr>
        <p:spPr/>
        <p:txBody>
          <a:bodyPr/>
          <a:lstStyle>
            <a:lvl1pPr eaLnBrk="0" fontAlgn="base" hangingPunct="0">
              <a:spcBef>
                <a:spcPct val="0"/>
              </a:spcBef>
              <a:spcAft>
                <a:spcPct val="0"/>
              </a:spcAft>
              <a:defRPr>
                <a:latin typeface="Arial" pitchFamily="34" charset="0"/>
              </a:defRPr>
            </a:lvl1pPr>
          </a:lstStyle>
          <a:p>
            <a:pPr>
              <a:defRPr/>
            </a:pPr>
            <a:endParaRPr lang="en-US"/>
          </a:p>
        </p:txBody>
      </p:sp>
      <p:sp>
        <p:nvSpPr>
          <p:cNvPr id="7" name="Slide Number Placeholder 6">
            <a:extLst>
              <a:ext uri="{FF2B5EF4-FFF2-40B4-BE49-F238E27FC236}">
                <a16:creationId xmlns:a16="http://schemas.microsoft.com/office/drawing/2014/main" id="{2EAE3E11-769F-4C6A-82A8-E596E6BD3441}"/>
              </a:ext>
            </a:extLst>
          </p:cNvPr>
          <p:cNvSpPr>
            <a:spLocks noGrp="1"/>
          </p:cNvSpPr>
          <p:nvPr>
            <p:ph type="sldNum" sz="quarter" idx="12"/>
          </p:nvPr>
        </p:nvSpPr>
        <p:spPr/>
        <p:txBody>
          <a:bodyPr/>
          <a:lstStyle>
            <a:lvl1pPr eaLnBrk="0" hangingPunct="0">
              <a:defRPr smtClean="0">
                <a:latin typeface="Arial" panose="020B0604020202020204" pitchFamily="34" charset="0"/>
              </a:defRPr>
            </a:lvl1pPr>
          </a:lstStyle>
          <a:p>
            <a:pPr>
              <a:defRPr/>
            </a:pPr>
            <a:fld id="{F77E2B75-3097-4844-ACC5-B92BFA20374D}" type="slidenum">
              <a:rPr lang="en-US"/>
              <a:pPr>
                <a:defRPr/>
              </a:pPr>
              <a:t>‹#›</a:t>
            </a:fld>
            <a:endParaRPr lang="en-US"/>
          </a:p>
        </p:txBody>
      </p:sp>
    </p:spTree>
    <p:extLst>
      <p:ext uri="{BB962C8B-B14F-4D97-AF65-F5344CB8AC3E}">
        <p14:creationId xmlns:p14="http://schemas.microsoft.com/office/powerpoint/2010/main" val="32580737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a:extLst>
              <a:ext uri="{FF2B5EF4-FFF2-40B4-BE49-F238E27FC236}">
                <a16:creationId xmlns:a16="http://schemas.microsoft.com/office/drawing/2014/main" id="{172BBF9C-5752-490E-9260-C227B78992FE}"/>
              </a:ext>
            </a:extLst>
          </p:cNvPr>
          <p:cNvSpPr>
            <a:spLocks noGrp="1"/>
          </p:cNvSpPr>
          <p:nvPr>
            <p:ph type="dt" sz="half" idx="10"/>
          </p:nvPr>
        </p:nvSpPr>
        <p:spPr/>
        <p:txBody>
          <a:bodyPr/>
          <a:lstStyle>
            <a:lvl1pPr eaLnBrk="0" fontAlgn="base" hangingPunct="0">
              <a:spcBef>
                <a:spcPct val="0"/>
              </a:spcBef>
              <a:spcAft>
                <a:spcPct val="0"/>
              </a:spcAft>
              <a:defRPr>
                <a:latin typeface="Arial" pitchFamily="34" charset="0"/>
              </a:defRPr>
            </a:lvl1pPr>
          </a:lstStyle>
          <a:p>
            <a:pPr>
              <a:defRPr/>
            </a:pPr>
            <a:fld id="{D70F00DA-0889-4455-8855-7F8D4B8924CA}" type="datetimeFigureOut">
              <a:rPr lang="en-US"/>
              <a:pPr>
                <a:defRPr/>
              </a:pPr>
              <a:t>7/19/2019</a:t>
            </a:fld>
            <a:endParaRPr lang="en-US"/>
          </a:p>
        </p:txBody>
      </p:sp>
      <p:sp>
        <p:nvSpPr>
          <p:cNvPr id="5" name="Footer Placeholder 4">
            <a:extLst>
              <a:ext uri="{FF2B5EF4-FFF2-40B4-BE49-F238E27FC236}">
                <a16:creationId xmlns:a16="http://schemas.microsoft.com/office/drawing/2014/main" id="{1FB643F8-8E25-40EF-98CF-B3A4AFA08B8C}"/>
              </a:ext>
            </a:extLst>
          </p:cNvPr>
          <p:cNvSpPr>
            <a:spLocks noGrp="1"/>
          </p:cNvSpPr>
          <p:nvPr>
            <p:ph type="ftr" sz="quarter" idx="11"/>
          </p:nvPr>
        </p:nvSpPr>
        <p:spPr/>
        <p:txBody>
          <a:bodyPr/>
          <a:lstStyle>
            <a:lvl1pPr eaLnBrk="0" fontAlgn="base" hangingPunct="0">
              <a:spcBef>
                <a:spcPct val="0"/>
              </a:spcBef>
              <a:spcAft>
                <a:spcPct val="0"/>
              </a:spcAft>
              <a:defRPr>
                <a:latin typeface="Arial" pitchFamily="34" charset="0"/>
              </a:defRPr>
            </a:lvl1pPr>
          </a:lstStyle>
          <a:p>
            <a:pPr>
              <a:defRPr/>
            </a:pPr>
            <a:endParaRPr lang="en-US"/>
          </a:p>
        </p:txBody>
      </p:sp>
      <p:sp>
        <p:nvSpPr>
          <p:cNvPr id="6" name="Slide Number Placeholder 5">
            <a:extLst>
              <a:ext uri="{FF2B5EF4-FFF2-40B4-BE49-F238E27FC236}">
                <a16:creationId xmlns:a16="http://schemas.microsoft.com/office/drawing/2014/main" id="{D7099D2D-E195-4C45-9ECC-EB51C8E159BC}"/>
              </a:ext>
            </a:extLst>
          </p:cNvPr>
          <p:cNvSpPr>
            <a:spLocks noGrp="1"/>
          </p:cNvSpPr>
          <p:nvPr>
            <p:ph type="sldNum" sz="quarter" idx="12"/>
          </p:nvPr>
        </p:nvSpPr>
        <p:spPr/>
        <p:txBody>
          <a:bodyPr/>
          <a:lstStyle>
            <a:lvl1pPr eaLnBrk="0" hangingPunct="0">
              <a:defRPr smtClean="0">
                <a:latin typeface="Arial" panose="020B0604020202020204" pitchFamily="34" charset="0"/>
              </a:defRPr>
            </a:lvl1pPr>
          </a:lstStyle>
          <a:p>
            <a:pPr>
              <a:defRPr/>
            </a:pPr>
            <a:fld id="{CF8ABB8B-7A9E-4283-9056-45485CA76647}" type="slidenum">
              <a:rPr lang="en-US"/>
              <a:pPr>
                <a:defRPr/>
              </a:pPr>
              <a:t>‹#›</a:t>
            </a:fld>
            <a:endParaRPr lang="en-US"/>
          </a:p>
        </p:txBody>
      </p:sp>
    </p:spTree>
    <p:extLst>
      <p:ext uri="{BB962C8B-B14F-4D97-AF65-F5344CB8AC3E}">
        <p14:creationId xmlns:p14="http://schemas.microsoft.com/office/powerpoint/2010/main" val="209757441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a:extLst>
              <a:ext uri="{FF2B5EF4-FFF2-40B4-BE49-F238E27FC236}">
                <a16:creationId xmlns:a16="http://schemas.microsoft.com/office/drawing/2014/main" id="{1E560EE6-B4A0-48C2-99EB-DD8213F00CA1}"/>
              </a:ext>
            </a:extLst>
          </p:cNvPr>
          <p:cNvSpPr>
            <a:spLocks noGrp="1"/>
          </p:cNvSpPr>
          <p:nvPr>
            <p:ph type="dt" sz="half" idx="10"/>
          </p:nvPr>
        </p:nvSpPr>
        <p:spPr/>
        <p:txBody>
          <a:bodyPr/>
          <a:lstStyle>
            <a:lvl1pPr eaLnBrk="0" fontAlgn="base" hangingPunct="0">
              <a:spcBef>
                <a:spcPct val="0"/>
              </a:spcBef>
              <a:spcAft>
                <a:spcPct val="0"/>
              </a:spcAft>
              <a:defRPr>
                <a:latin typeface="Arial" pitchFamily="34" charset="0"/>
              </a:defRPr>
            </a:lvl1pPr>
          </a:lstStyle>
          <a:p>
            <a:pPr>
              <a:defRPr/>
            </a:pPr>
            <a:fld id="{D18B8245-22BB-4ABC-B54B-697AF4485EE7}" type="datetimeFigureOut">
              <a:rPr lang="en-US"/>
              <a:pPr>
                <a:defRPr/>
              </a:pPr>
              <a:t>7/19/2019</a:t>
            </a:fld>
            <a:endParaRPr lang="en-US"/>
          </a:p>
        </p:txBody>
      </p:sp>
      <p:sp>
        <p:nvSpPr>
          <p:cNvPr id="5" name="Footer Placeholder 4">
            <a:extLst>
              <a:ext uri="{FF2B5EF4-FFF2-40B4-BE49-F238E27FC236}">
                <a16:creationId xmlns:a16="http://schemas.microsoft.com/office/drawing/2014/main" id="{970A38C9-B24E-4E0E-BC9D-DBF7CFEE8DEC}"/>
              </a:ext>
            </a:extLst>
          </p:cNvPr>
          <p:cNvSpPr>
            <a:spLocks noGrp="1"/>
          </p:cNvSpPr>
          <p:nvPr>
            <p:ph type="ftr" sz="quarter" idx="11"/>
          </p:nvPr>
        </p:nvSpPr>
        <p:spPr/>
        <p:txBody>
          <a:bodyPr/>
          <a:lstStyle>
            <a:lvl1pPr eaLnBrk="0" fontAlgn="base" hangingPunct="0">
              <a:spcBef>
                <a:spcPct val="0"/>
              </a:spcBef>
              <a:spcAft>
                <a:spcPct val="0"/>
              </a:spcAft>
              <a:defRPr>
                <a:latin typeface="Arial" pitchFamily="34" charset="0"/>
              </a:defRPr>
            </a:lvl1pPr>
          </a:lstStyle>
          <a:p>
            <a:pPr>
              <a:defRPr/>
            </a:pPr>
            <a:endParaRPr lang="en-US"/>
          </a:p>
        </p:txBody>
      </p:sp>
      <p:sp>
        <p:nvSpPr>
          <p:cNvPr id="6" name="Slide Number Placeholder 5">
            <a:extLst>
              <a:ext uri="{FF2B5EF4-FFF2-40B4-BE49-F238E27FC236}">
                <a16:creationId xmlns:a16="http://schemas.microsoft.com/office/drawing/2014/main" id="{919F3BCF-6F9C-4ED7-8CEC-457FC21FCD2E}"/>
              </a:ext>
            </a:extLst>
          </p:cNvPr>
          <p:cNvSpPr>
            <a:spLocks noGrp="1"/>
          </p:cNvSpPr>
          <p:nvPr>
            <p:ph type="sldNum" sz="quarter" idx="12"/>
          </p:nvPr>
        </p:nvSpPr>
        <p:spPr/>
        <p:txBody>
          <a:bodyPr/>
          <a:lstStyle>
            <a:lvl1pPr eaLnBrk="0" hangingPunct="0">
              <a:defRPr smtClean="0">
                <a:latin typeface="Arial" panose="020B0604020202020204" pitchFamily="34" charset="0"/>
              </a:defRPr>
            </a:lvl1pPr>
          </a:lstStyle>
          <a:p>
            <a:pPr>
              <a:defRPr/>
            </a:pPr>
            <a:fld id="{CD6C59B5-7562-4121-8009-467C3A6AF3D9}" type="slidenum">
              <a:rPr lang="en-US"/>
              <a:pPr>
                <a:defRPr/>
              </a:pPr>
              <a:t>‹#›</a:t>
            </a:fld>
            <a:endParaRPr lang="en-US"/>
          </a:p>
        </p:txBody>
      </p:sp>
    </p:spTree>
    <p:extLst>
      <p:ext uri="{BB962C8B-B14F-4D97-AF65-F5344CB8AC3E}">
        <p14:creationId xmlns:p14="http://schemas.microsoft.com/office/powerpoint/2010/main" val="28934242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es-CL"/>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es-CL"/>
          </a:p>
        </p:txBody>
      </p:sp>
      <p:sp>
        <p:nvSpPr>
          <p:cNvPr id="4" name="Rectangle 4">
            <a:extLst>
              <a:ext uri="{FF2B5EF4-FFF2-40B4-BE49-F238E27FC236}">
                <a16:creationId xmlns:a16="http://schemas.microsoft.com/office/drawing/2014/main" id="{DB88F062-673D-443B-9A19-BD1142372CF7}"/>
              </a:ext>
            </a:extLst>
          </p:cNvPr>
          <p:cNvSpPr>
            <a:spLocks noGrp="1" noChangeArrowheads="1"/>
          </p:cNvSpPr>
          <p:nvPr>
            <p:ph type="dt" sz="half" idx="10"/>
          </p:nvPr>
        </p:nvSpPr>
        <p:spPr/>
        <p:txBody>
          <a:bodyPr/>
          <a:lstStyle>
            <a:lvl1pPr eaLnBrk="0" hangingPunct="0">
              <a:defRPr>
                <a:cs typeface="Arial" pitchFamily="34" charset="0"/>
              </a:defRPr>
            </a:lvl1pPr>
          </a:lstStyle>
          <a:p>
            <a:pPr>
              <a:defRPr/>
            </a:pPr>
            <a:endParaRPr lang="en-US"/>
          </a:p>
        </p:txBody>
      </p:sp>
      <p:sp>
        <p:nvSpPr>
          <p:cNvPr id="5" name="Rectangle 5">
            <a:extLst>
              <a:ext uri="{FF2B5EF4-FFF2-40B4-BE49-F238E27FC236}">
                <a16:creationId xmlns:a16="http://schemas.microsoft.com/office/drawing/2014/main" id="{4D188E7D-53DC-47B0-90DD-6BEB707A8DEA}"/>
              </a:ext>
            </a:extLst>
          </p:cNvPr>
          <p:cNvSpPr>
            <a:spLocks noGrp="1" noChangeArrowheads="1"/>
          </p:cNvSpPr>
          <p:nvPr>
            <p:ph type="ftr" sz="quarter" idx="11"/>
          </p:nvPr>
        </p:nvSpPr>
        <p:spPr/>
        <p:txBody>
          <a:bodyPr/>
          <a:lstStyle>
            <a:lvl1pPr eaLnBrk="0" hangingPunct="0">
              <a:defRPr>
                <a:cs typeface="Arial" pitchFamily="34" charset="0"/>
              </a:defRPr>
            </a:lvl1pPr>
          </a:lstStyle>
          <a:p>
            <a:pPr>
              <a:defRPr/>
            </a:pPr>
            <a:endParaRPr lang="en-US"/>
          </a:p>
        </p:txBody>
      </p:sp>
      <p:sp>
        <p:nvSpPr>
          <p:cNvPr id="6" name="Rectangle 6">
            <a:extLst>
              <a:ext uri="{FF2B5EF4-FFF2-40B4-BE49-F238E27FC236}">
                <a16:creationId xmlns:a16="http://schemas.microsoft.com/office/drawing/2014/main" id="{381A9F39-DE96-4C64-BC15-B563B837FDC5}"/>
              </a:ext>
            </a:extLst>
          </p:cNvPr>
          <p:cNvSpPr>
            <a:spLocks noGrp="1" noChangeArrowheads="1"/>
          </p:cNvSpPr>
          <p:nvPr>
            <p:ph type="sldNum" sz="quarter" idx="12"/>
          </p:nvPr>
        </p:nvSpPr>
        <p:spPr/>
        <p:txBody>
          <a:bodyPr/>
          <a:lstStyle>
            <a:lvl1pPr eaLnBrk="0" hangingPunct="0">
              <a:defRPr smtClean="0"/>
            </a:lvl1pPr>
          </a:lstStyle>
          <a:p>
            <a:pPr>
              <a:defRPr/>
            </a:pPr>
            <a:fld id="{B4FB4A26-9FF2-425B-8C51-6155A68BD0E8}" type="slidenum">
              <a:rPr lang="en-US"/>
              <a:pPr>
                <a:defRPr/>
              </a:pPr>
              <a:t>‹#›</a:t>
            </a:fld>
            <a:endParaRPr lang="en-US"/>
          </a:p>
        </p:txBody>
      </p:sp>
    </p:spTree>
    <p:extLst>
      <p:ext uri="{BB962C8B-B14F-4D97-AF65-F5344CB8AC3E}">
        <p14:creationId xmlns:p14="http://schemas.microsoft.com/office/powerpoint/2010/main" val="8713337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a:extLst>
              <a:ext uri="{FF2B5EF4-FFF2-40B4-BE49-F238E27FC236}">
                <a16:creationId xmlns:a16="http://schemas.microsoft.com/office/drawing/2014/main" id="{D29C8462-A4DA-460D-A0B9-092CED9762A2}"/>
              </a:ext>
            </a:extLst>
          </p:cNvPr>
          <p:cNvSpPr>
            <a:spLocks noGrp="1" noChangeArrowheads="1"/>
          </p:cNvSpPr>
          <p:nvPr>
            <p:ph type="dt" sz="half" idx="10"/>
          </p:nvPr>
        </p:nvSpPr>
        <p:spPr/>
        <p:txBody>
          <a:bodyPr/>
          <a:lstStyle>
            <a:lvl1pPr eaLnBrk="0" hangingPunct="0">
              <a:defRPr>
                <a:cs typeface="Arial" pitchFamily="34" charset="0"/>
              </a:defRPr>
            </a:lvl1pPr>
          </a:lstStyle>
          <a:p>
            <a:pPr>
              <a:defRPr/>
            </a:pPr>
            <a:endParaRPr lang="en-US"/>
          </a:p>
        </p:txBody>
      </p:sp>
      <p:sp>
        <p:nvSpPr>
          <p:cNvPr id="5" name="Rectangle 5">
            <a:extLst>
              <a:ext uri="{FF2B5EF4-FFF2-40B4-BE49-F238E27FC236}">
                <a16:creationId xmlns:a16="http://schemas.microsoft.com/office/drawing/2014/main" id="{D3A557CB-8860-40DC-91F0-F0A316287608}"/>
              </a:ext>
            </a:extLst>
          </p:cNvPr>
          <p:cNvSpPr>
            <a:spLocks noGrp="1" noChangeArrowheads="1"/>
          </p:cNvSpPr>
          <p:nvPr>
            <p:ph type="ftr" sz="quarter" idx="11"/>
          </p:nvPr>
        </p:nvSpPr>
        <p:spPr/>
        <p:txBody>
          <a:bodyPr/>
          <a:lstStyle>
            <a:lvl1pPr eaLnBrk="0" hangingPunct="0">
              <a:defRPr>
                <a:cs typeface="Arial" pitchFamily="34" charset="0"/>
              </a:defRPr>
            </a:lvl1pPr>
          </a:lstStyle>
          <a:p>
            <a:pPr>
              <a:defRPr/>
            </a:pPr>
            <a:endParaRPr lang="en-US"/>
          </a:p>
        </p:txBody>
      </p:sp>
      <p:sp>
        <p:nvSpPr>
          <p:cNvPr id="6" name="Rectangle 6">
            <a:extLst>
              <a:ext uri="{FF2B5EF4-FFF2-40B4-BE49-F238E27FC236}">
                <a16:creationId xmlns:a16="http://schemas.microsoft.com/office/drawing/2014/main" id="{A4FF03B4-8661-45CE-B45E-4192DBC9B6E4}"/>
              </a:ext>
            </a:extLst>
          </p:cNvPr>
          <p:cNvSpPr>
            <a:spLocks noGrp="1" noChangeArrowheads="1"/>
          </p:cNvSpPr>
          <p:nvPr>
            <p:ph type="sldNum" sz="quarter" idx="12"/>
          </p:nvPr>
        </p:nvSpPr>
        <p:spPr/>
        <p:txBody>
          <a:bodyPr/>
          <a:lstStyle>
            <a:lvl1pPr eaLnBrk="0" hangingPunct="0">
              <a:defRPr smtClean="0"/>
            </a:lvl1pPr>
          </a:lstStyle>
          <a:p>
            <a:pPr>
              <a:defRPr/>
            </a:pPr>
            <a:fld id="{E1127206-90E6-4A3D-8ACF-C9085B9DC201}" type="slidenum">
              <a:rPr lang="en-US"/>
              <a:pPr>
                <a:defRPr/>
              </a:pPr>
              <a:t>‹#›</a:t>
            </a:fld>
            <a:endParaRPr lang="en-US"/>
          </a:p>
        </p:txBody>
      </p:sp>
    </p:spTree>
    <p:extLst>
      <p:ext uri="{BB962C8B-B14F-4D97-AF65-F5344CB8AC3E}">
        <p14:creationId xmlns:p14="http://schemas.microsoft.com/office/powerpoint/2010/main" val="99890803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CL"/>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
        <p:nvSpPr>
          <p:cNvPr id="4" name="Rectangle 4">
            <a:extLst>
              <a:ext uri="{FF2B5EF4-FFF2-40B4-BE49-F238E27FC236}">
                <a16:creationId xmlns:a16="http://schemas.microsoft.com/office/drawing/2014/main" id="{7B8D8D9A-B524-432F-8EA3-16AC4AABA98A}"/>
              </a:ext>
            </a:extLst>
          </p:cNvPr>
          <p:cNvSpPr>
            <a:spLocks noGrp="1" noChangeArrowheads="1"/>
          </p:cNvSpPr>
          <p:nvPr>
            <p:ph type="dt" sz="half" idx="10"/>
          </p:nvPr>
        </p:nvSpPr>
        <p:spPr/>
        <p:txBody>
          <a:bodyPr/>
          <a:lstStyle>
            <a:lvl1pPr eaLnBrk="0" hangingPunct="0">
              <a:defRPr>
                <a:cs typeface="Arial" pitchFamily="34" charset="0"/>
              </a:defRPr>
            </a:lvl1pPr>
          </a:lstStyle>
          <a:p>
            <a:pPr>
              <a:defRPr/>
            </a:pPr>
            <a:endParaRPr lang="en-US"/>
          </a:p>
        </p:txBody>
      </p:sp>
      <p:sp>
        <p:nvSpPr>
          <p:cNvPr id="5" name="Rectangle 5">
            <a:extLst>
              <a:ext uri="{FF2B5EF4-FFF2-40B4-BE49-F238E27FC236}">
                <a16:creationId xmlns:a16="http://schemas.microsoft.com/office/drawing/2014/main" id="{920D4425-766F-4915-A5BC-1352F9517ED4}"/>
              </a:ext>
            </a:extLst>
          </p:cNvPr>
          <p:cNvSpPr>
            <a:spLocks noGrp="1" noChangeArrowheads="1"/>
          </p:cNvSpPr>
          <p:nvPr>
            <p:ph type="ftr" sz="quarter" idx="11"/>
          </p:nvPr>
        </p:nvSpPr>
        <p:spPr/>
        <p:txBody>
          <a:bodyPr/>
          <a:lstStyle>
            <a:lvl1pPr eaLnBrk="0" hangingPunct="0">
              <a:defRPr>
                <a:cs typeface="Arial" pitchFamily="34" charset="0"/>
              </a:defRPr>
            </a:lvl1pPr>
          </a:lstStyle>
          <a:p>
            <a:pPr>
              <a:defRPr/>
            </a:pPr>
            <a:endParaRPr lang="en-US"/>
          </a:p>
        </p:txBody>
      </p:sp>
      <p:sp>
        <p:nvSpPr>
          <p:cNvPr id="6" name="Rectangle 6">
            <a:extLst>
              <a:ext uri="{FF2B5EF4-FFF2-40B4-BE49-F238E27FC236}">
                <a16:creationId xmlns:a16="http://schemas.microsoft.com/office/drawing/2014/main" id="{6F37B0FC-B2AD-478E-89EA-A5DC70641B8D}"/>
              </a:ext>
            </a:extLst>
          </p:cNvPr>
          <p:cNvSpPr>
            <a:spLocks noGrp="1" noChangeArrowheads="1"/>
          </p:cNvSpPr>
          <p:nvPr>
            <p:ph type="sldNum" sz="quarter" idx="12"/>
          </p:nvPr>
        </p:nvSpPr>
        <p:spPr/>
        <p:txBody>
          <a:bodyPr/>
          <a:lstStyle>
            <a:lvl1pPr eaLnBrk="0" hangingPunct="0">
              <a:defRPr smtClean="0"/>
            </a:lvl1pPr>
          </a:lstStyle>
          <a:p>
            <a:pPr>
              <a:defRPr/>
            </a:pPr>
            <a:fld id="{865DDCF6-2E36-42E4-8F91-E6FD8448EE2F}" type="slidenum">
              <a:rPr lang="en-US"/>
              <a:pPr>
                <a:defRPr/>
              </a:pPr>
              <a:t>‹#›</a:t>
            </a:fld>
            <a:endParaRPr lang="en-US"/>
          </a:p>
        </p:txBody>
      </p:sp>
    </p:spTree>
    <p:extLst>
      <p:ext uri="{BB962C8B-B14F-4D97-AF65-F5344CB8AC3E}">
        <p14:creationId xmlns:p14="http://schemas.microsoft.com/office/powerpoint/2010/main" val="265450539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Date Placeholder 4">
            <a:extLst>
              <a:ext uri="{FF2B5EF4-FFF2-40B4-BE49-F238E27FC236}">
                <a16:creationId xmlns:a16="http://schemas.microsoft.com/office/drawing/2014/main" id="{052503EB-7078-49BE-8FBD-6B615814D880}"/>
              </a:ext>
            </a:extLst>
          </p:cNvPr>
          <p:cNvSpPr>
            <a:spLocks noGrp="1" noChangeArrowheads="1"/>
          </p:cNvSpPr>
          <p:nvPr>
            <p:ph type="dt" sz="half" idx="10"/>
          </p:nvPr>
        </p:nvSpPr>
        <p:spPr/>
        <p:txBody>
          <a:bodyPr/>
          <a:lstStyle>
            <a:lvl1pPr eaLnBrk="0" hangingPunct="0">
              <a:defRPr>
                <a:cs typeface="Arial" pitchFamily="34" charset="0"/>
              </a:defRPr>
            </a:lvl1pPr>
          </a:lstStyle>
          <a:p>
            <a:pPr>
              <a:defRPr/>
            </a:pPr>
            <a:endParaRPr lang="en-US"/>
          </a:p>
        </p:txBody>
      </p:sp>
      <p:sp>
        <p:nvSpPr>
          <p:cNvPr id="6" name="Footer Placeholder 5">
            <a:extLst>
              <a:ext uri="{FF2B5EF4-FFF2-40B4-BE49-F238E27FC236}">
                <a16:creationId xmlns:a16="http://schemas.microsoft.com/office/drawing/2014/main" id="{0AD16DDA-5328-44F1-87E1-EF6FEC23DAE2}"/>
              </a:ext>
            </a:extLst>
          </p:cNvPr>
          <p:cNvSpPr>
            <a:spLocks noGrp="1" noChangeArrowheads="1"/>
          </p:cNvSpPr>
          <p:nvPr>
            <p:ph type="ftr" sz="quarter" idx="11"/>
          </p:nvPr>
        </p:nvSpPr>
        <p:spPr/>
        <p:txBody>
          <a:bodyPr/>
          <a:lstStyle>
            <a:lvl1pPr eaLnBrk="0" hangingPunct="0">
              <a:defRPr>
                <a:cs typeface="Arial" pitchFamily="34" charset="0"/>
              </a:defRPr>
            </a:lvl1pPr>
          </a:lstStyle>
          <a:p>
            <a:pPr>
              <a:defRPr/>
            </a:pPr>
            <a:endParaRPr lang="en-US"/>
          </a:p>
        </p:txBody>
      </p:sp>
      <p:sp>
        <p:nvSpPr>
          <p:cNvPr id="7" name="Slide Number Placeholder 6">
            <a:extLst>
              <a:ext uri="{FF2B5EF4-FFF2-40B4-BE49-F238E27FC236}">
                <a16:creationId xmlns:a16="http://schemas.microsoft.com/office/drawing/2014/main" id="{79F70013-DA1B-4FE8-A0E2-D4414F2EAF4A}"/>
              </a:ext>
            </a:extLst>
          </p:cNvPr>
          <p:cNvSpPr>
            <a:spLocks noGrp="1" noChangeArrowheads="1"/>
          </p:cNvSpPr>
          <p:nvPr>
            <p:ph type="sldNum" sz="quarter" idx="12"/>
          </p:nvPr>
        </p:nvSpPr>
        <p:spPr/>
        <p:txBody>
          <a:bodyPr/>
          <a:lstStyle>
            <a:lvl1pPr eaLnBrk="0" hangingPunct="0">
              <a:defRPr smtClean="0"/>
            </a:lvl1pPr>
          </a:lstStyle>
          <a:p>
            <a:pPr>
              <a:defRPr/>
            </a:pPr>
            <a:fld id="{DE013315-3379-4A44-AEA8-67053745C76B}" type="slidenum">
              <a:rPr lang="en-US"/>
              <a:pPr>
                <a:defRPr/>
              </a:pPr>
              <a:t>‹#›</a:t>
            </a:fld>
            <a:endParaRPr lang="en-US"/>
          </a:p>
        </p:txBody>
      </p:sp>
    </p:spTree>
    <p:extLst>
      <p:ext uri="{BB962C8B-B14F-4D97-AF65-F5344CB8AC3E}">
        <p14:creationId xmlns:p14="http://schemas.microsoft.com/office/powerpoint/2010/main" val="378457813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CL"/>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7" name="Rectangle 4">
            <a:extLst>
              <a:ext uri="{FF2B5EF4-FFF2-40B4-BE49-F238E27FC236}">
                <a16:creationId xmlns:a16="http://schemas.microsoft.com/office/drawing/2014/main" id="{55E2D31E-4D90-4A89-8245-108163CE6B06}"/>
              </a:ext>
            </a:extLst>
          </p:cNvPr>
          <p:cNvSpPr>
            <a:spLocks noGrp="1" noChangeArrowheads="1"/>
          </p:cNvSpPr>
          <p:nvPr>
            <p:ph type="dt" sz="half" idx="10"/>
          </p:nvPr>
        </p:nvSpPr>
        <p:spPr/>
        <p:txBody>
          <a:bodyPr/>
          <a:lstStyle>
            <a:lvl1pPr eaLnBrk="0" hangingPunct="0">
              <a:defRPr>
                <a:cs typeface="Arial" pitchFamily="34" charset="0"/>
              </a:defRPr>
            </a:lvl1pPr>
          </a:lstStyle>
          <a:p>
            <a:pPr>
              <a:defRPr/>
            </a:pPr>
            <a:endParaRPr lang="en-US"/>
          </a:p>
        </p:txBody>
      </p:sp>
      <p:sp>
        <p:nvSpPr>
          <p:cNvPr id="8" name="Rectangle 5">
            <a:extLst>
              <a:ext uri="{FF2B5EF4-FFF2-40B4-BE49-F238E27FC236}">
                <a16:creationId xmlns:a16="http://schemas.microsoft.com/office/drawing/2014/main" id="{14688B2C-5DF7-4AEA-8BCC-EA0912EDA7D4}"/>
              </a:ext>
            </a:extLst>
          </p:cNvPr>
          <p:cNvSpPr>
            <a:spLocks noGrp="1" noChangeArrowheads="1"/>
          </p:cNvSpPr>
          <p:nvPr>
            <p:ph type="ftr" sz="quarter" idx="11"/>
          </p:nvPr>
        </p:nvSpPr>
        <p:spPr/>
        <p:txBody>
          <a:bodyPr/>
          <a:lstStyle>
            <a:lvl1pPr eaLnBrk="0" hangingPunct="0">
              <a:defRPr>
                <a:cs typeface="Arial" pitchFamily="34" charset="0"/>
              </a:defRPr>
            </a:lvl1pPr>
          </a:lstStyle>
          <a:p>
            <a:pPr>
              <a:defRPr/>
            </a:pPr>
            <a:endParaRPr lang="en-US"/>
          </a:p>
        </p:txBody>
      </p:sp>
      <p:sp>
        <p:nvSpPr>
          <p:cNvPr id="9" name="Rectangle 6">
            <a:extLst>
              <a:ext uri="{FF2B5EF4-FFF2-40B4-BE49-F238E27FC236}">
                <a16:creationId xmlns:a16="http://schemas.microsoft.com/office/drawing/2014/main" id="{FC08F3A4-D4AB-4884-A3CC-FBB525E7A779}"/>
              </a:ext>
            </a:extLst>
          </p:cNvPr>
          <p:cNvSpPr>
            <a:spLocks noGrp="1" noChangeArrowheads="1"/>
          </p:cNvSpPr>
          <p:nvPr>
            <p:ph type="sldNum" sz="quarter" idx="12"/>
          </p:nvPr>
        </p:nvSpPr>
        <p:spPr/>
        <p:txBody>
          <a:bodyPr/>
          <a:lstStyle>
            <a:lvl1pPr eaLnBrk="0" hangingPunct="0">
              <a:defRPr smtClean="0"/>
            </a:lvl1pPr>
          </a:lstStyle>
          <a:p>
            <a:pPr>
              <a:defRPr/>
            </a:pPr>
            <a:fld id="{2340952C-D373-4A4A-9221-5C7F803E8C89}" type="slidenum">
              <a:rPr lang="en-US"/>
              <a:pPr>
                <a:defRPr/>
              </a:pPr>
              <a:t>‹#›</a:t>
            </a:fld>
            <a:endParaRPr lang="en-US"/>
          </a:p>
        </p:txBody>
      </p:sp>
    </p:spTree>
    <p:extLst>
      <p:ext uri="{BB962C8B-B14F-4D97-AF65-F5344CB8AC3E}">
        <p14:creationId xmlns:p14="http://schemas.microsoft.com/office/powerpoint/2010/main" val="10557402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5BA2AB-280C-4396-9854-6E9CC5D7A8A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A13462D-684E-42A8-AB6A-FCC5DBCB12A4}"/>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A64A541-73A7-4DE8-A7E3-06478F40EB66}"/>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824C863-896A-4BDE-9230-8DAFF5C632DB}"/>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E955EF4-F92D-4C7A-A05B-943A18832D07}"/>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2DD9977A-5C8C-497A-B53B-1CD5951D728C}"/>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96B4A06A-1EF6-40CF-A5EF-58A0626158E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E0546DB9-4F4D-486B-9480-A916829C57E9}"/>
              </a:ext>
            </a:extLst>
          </p:cNvPr>
          <p:cNvSpPr>
            <a:spLocks noGrp="1" noChangeArrowheads="1"/>
          </p:cNvSpPr>
          <p:nvPr>
            <p:ph type="sldNum" sz="quarter" idx="12"/>
          </p:nvPr>
        </p:nvSpPr>
        <p:spPr>
          <a:ln/>
        </p:spPr>
        <p:txBody>
          <a:bodyPr/>
          <a:lstStyle>
            <a:lvl1pPr>
              <a:defRPr/>
            </a:lvl1pPr>
          </a:lstStyle>
          <a:p>
            <a:pPr>
              <a:defRPr/>
            </a:pPr>
            <a:fld id="{45602EF8-9CF6-4840-9771-3003085BBD36}" type="slidenum">
              <a:rPr lang="en-US" altLang="en-US"/>
              <a:pPr>
                <a:defRPr/>
              </a:pPr>
              <a:t>‹#›</a:t>
            </a:fld>
            <a:endParaRPr lang="en-US" altLang="en-US"/>
          </a:p>
        </p:txBody>
      </p:sp>
    </p:spTree>
    <p:extLst>
      <p:ext uri="{BB962C8B-B14F-4D97-AF65-F5344CB8AC3E}">
        <p14:creationId xmlns:p14="http://schemas.microsoft.com/office/powerpoint/2010/main" val="372105655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Rectangle 4">
            <a:extLst>
              <a:ext uri="{FF2B5EF4-FFF2-40B4-BE49-F238E27FC236}">
                <a16:creationId xmlns:a16="http://schemas.microsoft.com/office/drawing/2014/main" id="{35BA1DEA-3636-44B5-A279-2852EC5D4A0A}"/>
              </a:ext>
            </a:extLst>
          </p:cNvPr>
          <p:cNvSpPr>
            <a:spLocks noGrp="1" noChangeArrowheads="1"/>
          </p:cNvSpPr>
          <p:nvPr>
            <p:ph type="dt" sz="half" idx="10"/>
          </p:nvPr>
        </p:nvSpPr>
        <p:spPr/>
        <p:txBody>
          <a:bodyPr/>
          <a:lstStyle>
            <a:lvl1pPr eaLnBrk="0" hangingPunct="0">
              <a:defRPr>
                <a:cs typeface="Arial" pitchFamily="34" charset="0"/>
              </a:defRPr>
            </a:lvl1pPr>
          </a:lstStyle>
          <a:p>
            <a:pPr>
              <a:defRPr/>
            </a:pPr>
            <a:endParaRPr lang="en-US"/>
          </a:p>
        </p:txBody>
      </p:sp>
      <p:sp>
        <p:nvSpPr>
          <p:cNvPr id="4" name="Rectangle 5">
            <a:extLst>
              <a:ext uri="{FF2B5EF4-FFF2-40B4-BE49-F238E27FC236}">
                <a16:creationId xmlns:a16="http://schemas.microsoft.com/office/drawing/2014/main" id="{21AEE446-95F7-4F2C-8CFB-8F1CFE1BE6BB}"/>
              </a:ext>
            </a:extLst>
          </p:cNvPr>
          <p:cNvSpPr>
            <a:spLocks noGrp="1" noChangeArrowheads="1"/>
          </p:cNvSpPr>
          <p:nvPr>
            <p:ph type="ftr" sz="quarter" idx="11"/>
          </p:nvPr>
        </p:nvSpPr>
        <p:spPr/>
        <p:txBody>
          <a:bodyPr/>
          <a:lstStyle>
            <a:lvl1pPr eaLnBrk="0" hangingPunct="0">
              <a:defRPr>
                <a:cs typeface="Arial" pitchFamily="34" charset="0"/>
              </a:defRPr>
            </a:lvl1pPr>
          </a:lstStyle>
          <a:p>
            <a:pPr>
              <a:defRPr/>
            </a:pPr>
            <a:endParaRPr lang="en-US"/>
          </a:p>
        </p:txBody>
      </p:sp>
      <p:sp>
        <p:nvSpPr>
          <p:cNvPr id="5" name="Rectangle 6">
            <a:extLst>
              <a:ext uri="{FF2B5EF4-FFF2-40B4-BE49-F238E27FC236}">
                <a16:creationId xmlns:a16="http://schemas.microsoft.com/office/drawing/2014/main" id="{058A96DF-52D1-4B5E-B9C9-8346DD4EC453}"/>
              </a:ext>
            </a:extLst>
          </p:cNvPr>
          <p:cNvSpPr>
            <a:spLocks noGrp="1" noChangeArrowheads="1"/>
          </p:cNvSpPr>
          <p:nvPr>
            <p:ph type="sldNum" sz="quarter" idx="12"/>
          </p:nvPr>
        </p:nvSpPr>
        <p:spPr/>
        <p:txBody>
          <a:bodyPr/>
          <a:lstStyle>
            <a:lvl1pPr eaLnBrk="0" hangingPunct="0">
              <a:defRPr smtClean="0"/>
            </a:lvl1pPr>
          </a:lstStyle>
          <a:p>
            <a:pPr>
              <a:defRPr/>
            </a:pPr>
            <a:fld id="{93C340A0-91C9-4298-BE89-24C2F06ED7B6}" type="slidenum">
              <a:rPr lang="en-US"/>
              <a:pPr>
                <a:defRPr/>
              </a:pPr>
              <a:t>‹#›</a:t>
            </a:fld>
            <a:endParaRPr lang="en-US"/>
          </a:p>
        </p:txBody>
      </p:sp>
    </p:spTree>
    <p:extLst>
      <p:ext uri="{BB962C8B-B14F-4D97-AF65-F5344CB8AC3E}">
        <p14:creationId xmlns:p14="http://schemas.microsoft.com/office/powerpoint/2010/main" val="158673738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558B43F2-559A-4A56-86D1-BD35428E248A}"/>
              </a:ext>
            </a:extLst>
          </p:cNvPr>
          <p:cNvSpPr>
            <a:spLocks noGrp="1" noChangeArrowheads="1"/>
          </p:cNvSpPr>
          <p:nvPr>
            <p:ph type="dt" sz="half" idx="10"/>
          </p:nvPr>
        </p:nvSpPr>
        <p:spPr/>
        <p:txBody>
          <a:bodyPr/>
          <a:lstStyle>
            <a:lvl1pPr eaLnBrk="0" hangingPunct="0">
              <a:defRPr>
                <a:cs typeface="Arial" pitchFamily="34" charset="0"/>
              </a:defRPr>
            </a:lvl1pPr>
          </a:lstStyle>
          <a:p>
            <a:pPr>
              <a:defRPr/>
            </a:pPr>
            <a:endParaRPr lang="en-US"/>
          </a:p>
        </p:txBody>
      </p:sp>
      <p:sp>
        <p:nvSpPr>
          <p:cNvPr id="3" name="Rectangle 5">
            <a:extLst>
              <a:ext uri="{FF2B5EF4-FFF2-40B4-BE49-F238E27FC236}">
                <a16:creationId xmlns:a16="http://schemas.microsoft.com/office/drawing/2014/main" id="{6116AF7F-E59D-4F6E-8DD7-86FBB99F5185}"/>
              </a:ext>
            </a:extLst>
          </p:cNvPr>
          <p:cNvSpPr>
            <a:spLocks noGrp="1" noChangeArrowheads="1"/>
          </p:cNvSpPr>
          <p:nvPr>
            <p:ph type="ftr" sz="quarter" idx="11"/>
          </p:nvPr>
        </p:nvSpPr>
        <p:spPr/>
        <p:txBody>
          <a:bodyPr/>
          <a:lstStyle>
            <a:lvl1pPr eaLnBrk="0" hangingPunct="0">
              <a:defRPr>
                <a:cs typeface="Arial" pitchFamily="34" charset="0"/>
              </a:defRPr>
            </a:lvl1pPr>
          </a:lstStyle>
          <a:p>
            <a:pPr>
              <a:defRPr/>
            </a:pPr>
            <a:endParaRPr lang="en-US"/>
          </a:p>
        </p:txBody>
      </p:sp>
      <p:sp>
        <p:nvSpPr>
          <p:cNvPr id="4" name="Rectangle 6">
            <a:extLst>
              <a:ext uri="{FF2B5EF4-FFF2-40B4-BE49-F238E27FC236}">
                <a16:creationId xmlns:a16="http://schemas.microsoft.com/office/drawing/2014/main" id="{CF05EABB-5A5D-4500-8FA7-52A3DD105FE9}"/>
              </a:ext>
            </a:extLst>
          </p:cNvPr>
          <p:cNvSpPr>
            <a:spLocks noGrp="1" noChangeArrowheads="1"/>
          </p:cNvSpPr>
          <p:nvPr>
            <p:ph type="sldNum" sz="quarter" idx="12"/>
          </p:nvPr>
        </p:nvSpPr>
        <p:spPr/>
        <p:txBody>
          <a:bodyPr/>
          <a:lstStyle>
            <a:lvl1pPr eaLnBrk="0" hangingPunct="0">
              <a:defRPr smtClean="0"/>
            </a:lvl1pPr>
          </a:lstStyle>
          <a:p>
            <a:pPr>
              <a:defRPr/>
            </a:pPr>
            <a:fld id="{73B64F6F-C199-466F-9E3F-A4CFB4AC155D}" type="slidenum">
              <a:rPr lang="en-US"/>
              <a:pPr>
                <a:defRPr/>
              </a:pPr>
              <a:t>‹#›</a:t>
            </a:fld>
            <a:endParaRPr lang="en-US"/>
          </a:p>
        </p:txBody>
      </p:sp>
    </p:spTree>
    <p:extLst>
      <p:ext uri="{BB962C8B-B14F-4D97-AF65-F5344CB8AC3E}">
        <p14:creationId xmlns:p14="http://schemas.microsoft.com/office/powerpoint/2010/main" val="156180394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s-CL"/>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a:extLst>
              <a:ext uri="{FF2B5EF4-FFF2-40B4-BE49-F238E27FC236}">
                <a16:creationId xmlns:a16="http://schemas.microsoft.com/office/drawing/2014/main" id="{75C4A4E1-F5FD-4471-83BF-7A73C65750FD}"/>
              </a:ext>
            </a:extLst>
          </p:cNvPr>
          <p:cNvSpPr>
            <a:spLocks noGrp="1" noChangeArrowheads="1"/>
          </p:cNvSpPr>
          <p:nvPr>
            <p:ph type="dt" sz="half" idx="10"/>
          </p:nvPr>
        </p:nvSpPr>
        <p:spPr/>
        <p:txBody>
          <a:bodyPr/>
          <a:lstStyle>
            <a:lvl1pPr eaLnBrk="0" hangingPunct="0">
              <a:defRPr>
                <a:cs typeface="Arial" pitchFamily="34" charset="0"/>
              </a:defRPr>
            </a:lvl1pPr>
          </a:lstStyle>
          <a:p>
            <a:pPr>
              <a:defRPr/>
            </a:pPr>
            <a:endParaRPr lang="en-US"/>
          </a:p>
        </p:txBody>
      </p:sp>
      <p:sp>
        <p:nvSpPr>
          <p:cNvPr id="6" name="Footer Placeholder 5">
            <a:extLst>
              <a:ext uri="{FF2B5EF4-FFF2-40B4-BE49-F238E27FC236}">
                <a16:creationId xmlns:a16="http://schemas.microsoft.com/office/drawing/2014/main" id="{4A944DA1-6D89-4442-944C-01EC906BC974}"/>
              </a:ext>
            </a:extLst>
          </p:cNvPr>
          <p:cNvSpPr>
            <a:spLocks noGrp="1" noChangeArrowheads="1"/>
          </p:cNvSpPr>
          <p:nvPr>
            <p:ph type="ftr" sz="quarter" idx="11"/>
          </p:nvPr>
        </p:nvSpPr>
        <p:spPr/>
        <p:txBody>
          <a:bodyPr/>
          <a:lstStyle>
            <a:lvl1pPr eaLnBrk="0" hangingPunct="0">
              <a:defRPr>
                <a:cs typeface="Arial" pitchFamily="34" charset="0"/>
              </a:defRPr>
            </a:lvl1pPr>
          </a:lstStyle>
          <a:p>
            <a:pPr>
              <a:defRPr/>
            </a:pPr>
            <a:endParaRPr lang="en-US"/>
          </a:p>
        </p:txBody>
      </p:sp>
      <p:sp>
        <p:nvSpPr>
          <p:cNvPr id="7" name="Slide Number Placeholder 6">
            <a:extLst>
              <a:ext uri="{FF2B5EF4-FFF2-40B4-BE49-F238E27FC236}">
                <a16:creationId xmlns:a16="http://schemas.microsoft.com/office/drawing/2014/main" id="{BC6385E1-A73F-442E-A284-0E9FC7E0A77F}"/>
              </a:ext>
            </a:extLst>
          </p:cNvPr>
          <p:cNvSpPr>
            <a:spLocks noGrp="1" noChangeArrowheads="1"/>
          </p:cNvSpPr>
          <p:nvPr>
            <p:ph type="sldNum" sz="quarter" idx="12"/>
          </p:nvPr>
        </p:nvSpPr>
        <p:spPr/>
        <p:txBody>
          <a:bodyPr/>
          <a:lstStyle>
            <a:lvl1pPr eaLnBrk="0" hangingPunct="0">
              <a:defRPr smtClean="0"/>
            </a:lvl1pPr>
          </a:lstStyle>
          <a:p>
            <a:pPr>
              <a:defRPr/>
            </a:pPr>
            <a:fld id="{3483CAD8-4550-4498-9DE7-C650FA8A5F38}" type="slidenum">
              <a:rPr lang="en-US"/>
              <a:pPr>
                <a:defRPr/>
              </a:pPr>
              <a:t>‹#›</a:t>
            </a:fld>
            <a:endParaRPr lang="en-US"/>
          </a:p>
        </p:txBody>
      </p:sp>
    </p:spTree>
    <p:extLst>
      <p:ext uri="{BB962C8B-B14F-4D97-AF65-F5344CB8AC3E}">
        <p14:creationId xmlns:p14="http://schemas.microsoft.com/office/powerpoint/2010/main" val="44005784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s-CL"/>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CL"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a:extLst>
              <a:ext uri="{FF2B5EF4-FFF2-40B4-BE49-F238E27FC236}">
                <a16:creationId xmlns:a16="http://schemas.microsoft.com/office/drawing/2014/main" id="{F42EE181-1954-41B2-B7BD-D349B6900842}"/>
              </a:ext>
            </a:extLst>
          </p:cNvPr>
          <p:cNvSpPr>
            <a:spLocks noGrp="1" noChangeArrowheads="1"/>
          </p:cNvSpPr>
          <p:nvPr>
            <p:ph type="dt" sz="half" idx="10"/>
          </p:nvPr>
        </p:nvSpPr>
        <p:spPr/>
        <p:txBody>
          <a:bodyPr/>
          <a:lstStyle>
            <a:lvl1pPr eaLnBrk="0" hangingPunct="0">
              <a:defRPr>
                <a:cs typeface="Arial" pitchFamily="34" charset="0"/>
              </a:defRPr>
            </a:lvl1pPr>
          </a:lstStyle>
          <a:p>
            <a:pPr>
              <a:defRPr/>
            </a:pPr>
            <a:endParaRPr lang="en-US"/>
          </a:p>
        </p:txBody>
      </p:sp>
      <p:sp>
        <p:nvSpPr>
          <p:cNvPr id="6" name="Footer Placeholder 5">
            <a:extLst>
              <a:ext uri="{FF2B5EF4-FFF2-40B4-BE49-F238E27FC236}">
                <a16:creationId xmlns:a16="http://schemas.microsoft.com/office/drawing/2014/main" id="{F8CCB8B8-FD36-4ADD-9DFB-4273F714F586}"/>
              </a:ext>
            </a:extLst>
          </p:cNvPr>
          <p:cNvSpPr>
            <a:spLocks noGrp="1" noChangeArrowheads="1"/>
          </p:cNvSpPr>
          <p:nvPr>
            <p:ph type="ftr" sz="quarter" idx="11"/>
          </p:nvPr>
        </p:nvSpPr>
        <p:spPr/>
        <p:txBody>
          <a:bodyPr/>
          <a:lstStyle>
            <a:lvl1pPr eaLnBrk="0" hangingPunct="0">
              <a:defRPr>
                <a:cs typeface="Arial" pitchFamily="34" charset="0"/>
              </a:defRPr>
            </a:lvl1pPr>
          </a:lstStyle>
          <a:p>
            <a:pPr>
              <a:defRPr/>
            </a:pPr>
            <a:endParaRPr lang="en-US"/>
          </a:p>
        </p:txBody>
      </p:sp>
      <p:sp>
        <p:nvSpPr>
          <p:cNvPr id="7" name="Slide Number Placeholder 6">
            <a:extLst>
              <a:ext uri="{FF2B5EF4-FFF2-40B4-BE49-F238E27FC236}">
                <a16:creationId xmlns:a16="http://schemas.microsoft.com/office/drawing/2014/main" id="{8C092661-B715-4ABA-8871-7CA26EBC4497}"/>
              </a:ext>
            </a:extLst>
          </p:cNvPr>
          <p:cNvSpPr>
            <a:spLocks noGrp="1" noChangeArrowheads="1"/>
          </p:cNvSpPr>
          <p:nvPr>
            <p:ph type="sldNum" sz="quarter" idx="12"/>
          </p:nvPr>
        </p:nvSpPr>
        <p:spPr/>
        <p:txBody>
          <a:bodyPr/>
          <a:lstStyle>
            <a:lvl1pPr eaLnBrk="0" hangingPunct="0">
              <a:defRPr smtClean="0"/>
            </a:lvl1pPr>
          </a:lstStyle>
          <a:p>
            <a:pPr>
              <a:defRPr/>
            </a:pPr>
            <a:fld id="{3987BF26-D0C5-44A1-A720-418CE02D4BCB}" type="slidenum">
              <a:rPr lang="en-US"/>
              <a:pPr>
                <a:defRPr/>
              </a:pPr>
              <a:t>‹#›</a:t>
            </a:fld>
            <a:endParaRPr lang="en-US"/>
          </a:p>
        </p:txBody>
      </p:sp>
    </p:spTree>
    <p:extLst>
      <p:ext uri="{BB962C8B-B14F-4D97-AF65-F5344CB8AC3E}">
        <p14:creationId xmlns:p14="http://schemas.microsoft.com/office/powerpoint/2010/main" val="1886609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a:extLst>
              <a:ext uri="{FF2B5EF4-FFF2-40B4-BE49-F238E27FC236}">
                <a16:creationId xmlns:a16="http://schemas.microsoft.com/office/drawing/2014/main" id="{C9902170-2AD7-4828-BE8B-C6BFF866D201}"/>
              </a:ext>
            </a:extLst>
          </p:cNvPr>
          <p:cNvSpPr>
            <a:spLocks noGrp="1" noChangeArrowheads="1"/>
          </p:cNvSpPr>
          <p:nvPr>
            <p:ph type="dt" sz="half" idx="10"/>
          </p:nvPr>
        </p:nvSpPr>
        <p:spPr/>
        <p:txBody>
          <a:bodyPr/>
          <a:lstStyle>
            <a:lvl1pPr eaLnBrk="0" hangingPunct="0">
              <a:defRPr>
                <a:cs typeface="Arial" pitchFamily="34" charset="0"/>
              </a:defRPr>
            </a:lvl1pPr>
          </a:lstStyle>
          <a:p>
            <a:pPr>
              <a:defRPr/>
            </a:pPr>
            <a:endParaRPr lang="en-US"/>
          </a:p>
        </p:txBody>
      </p:sp>
      <p:sp>
        <p:nvSpPr>
          <p:cNvPr id="5" name="Rectangle 5">
            <a:extLst>
              <a:ext uri="{FF2B5EF4-FFF2-40B4-BE49-F238E27FC236}">
                <a16:creationId xmlns:a16="http://schemas.microsoft.com/office/drawing/2014/main" id="{81D70B72-6379-4CD0-A607-E82849B95A59}"/>
              </a:ext>
            </a:extLst>
          </p:cNvPr>
          <p:cNvSpPr>
            <a:spLocks noGrp="1" noChangeArrowheads="1"/>
          </p:cNvSpPr>
          <p:nvPr>
            <p:ph type="ftr" sz="quarter" idx="11"/>
          </p:nvPr>
        </p:nvSpPr>
        <p:spPr/>
        <p:txBody>
          <a:bodyPr/>
          <a:lstStyle>
            <a:lvl1pPr eaLnBrk="0" hangingPunct="0">
              <a:defRPr>
                <a:cs typeface="Arial" pitchFamily="34" charset="0"/>
              </a:defRPr>
            </a:lvl1pPr>
          </a:lstStyle>
          <a:p>
            <a:pPr>
              <a:defRPr/>
            </a:pPr>
            <a:endParaRPr lang="en-US"/>
          </a:p>
        </p:txBody>
      </p:sp>
      <p:sp>
        <p:nvSpPr>
          <p:cNvPr id="6" name="Rectangle 6">
            <a:extLst>
              <a:ext uri="{FF2B5EF4-FFF2-40B4-BE49-F238E27FC236}">
                <a16:creationId xmlns:a16="http://schemas.microsoft.com/office/drawing/2014/main" id="{CF6C798C-3C59-4924-8853-AA68612DCFCF}"/>
              </a:ext>
            </a:extLst>
          </p:cNvPr>
          <p:cNvSpPr>
            <a:spLocks noGrp="1" noChangeArrowheads="1"/>
          </p:cNvSpPr>
          <p:nvPr>
            <p:ph type="sldNum" sz="quarter" idx="12"/>
          </p:nvPr>
        </p:nvSpPr>
        <p:spPr/>
        <p:txBody>
          <a:bodyPr/>
          <a:lstStyle>
            <a:lvl1pPr eaLnBrk="0" hangingPunct="0">
              <a:defRPr smtClean="0"/>
            </a:lvl1pPr>
          </a:lstStyle>
          <a:p>
            <a:pPr>
              <a:defRPr/>
            </a:pPr>
            <a:fld id="{1A6F8FE0-EAEE-4900-8D7E-8D238E6CA298}" type="slidenum">
              <a:rPr lang="en-US"/>
              <a:pPr>
                <a:defRPr/>
              </a:pPr>
              <a:t>‹#›</a:t>
            </a:fld>
            <a:endParaRPr lang="en-US"/>
          </a:p>
        </p:txBody>
      </p:sp>
    </p:spTree>
    <p:extLst>
      <p:ext uri="{BB962C8B-B14F-4D97-AF65-F5344CB8AC3E}">
        <p14:creationId xmlns:p14="http://schemas.microsoft.com/office/powerpoint/2010/main" val="243506218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s-CL"/>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a:extLst>
              <a:ext uri="{FF2B5EF4-FFF2-40B4-BE49-F238E27FC236}">
                <a16:creationId xmlns:a16="http://schemas.microsoft.com/office/drawing/2014/main" id="{9E5FC8A4-9E4C-46D9-A93C-7AB562F261C5}"/>
              </a:ext>
            </a:extLst>
          </p:cNvPr>
          <p:cNvSpPr>
            <a:spLocks noGrp="1" noChangeArrowheads="1"/>
          </p:cNvSpPr>
          <p:nvPr>
            <p:ph type="dt" sz="half" idx="10"/>
          </p:nvPr>
        </p:nvSpPr>
        <p:spPr/>
        <p:txBody>
          <a:bodyPr/>
          <a:lstStyle>
            <a:lvl1pPr eaLnBrk="0" hangingPunct="0">
              <a:defRPr>
                <a:cs typeface="Arial" pitchFamily="34" charset="0"/>
              </a:defRPr>
            </a:lvl1pPr>
          </a:lstStyle>
          <a:p>
            <a:pPr>
              <a:defRPr/>
            </a:pPr>
            <a:endParaRPr lang="en-US"/>
          </a:p>
        </p:txBody>
      </p:sp>
      <p:sp>
        <p:nvSpPr>
          <p:cNvPr id="5" name="Rectangle 5">
            <a:extLst>
              <a:ext uri="{FF2B5EF4-FFF2-40B4-BE49-F238E27FC236}">
                <a16:creationId xmlns:a16="http://schemas.microsoft.com/office/drawing/2014/main" id="{C44D9D98-5A0F-4FC2-AD83-ACDBE3993BF5}"/>
              </a:ext>
            </a:extLst>
          </p:cNvPr>
          <p:cNvSpPr>
            <a:spLocks noGrp="1" noChangeArrowheads="1"/>
          </p:cNvSpPr>
          <p:nvPr>
            <p:ph type="ftr" sz="quarter" idx="11"/>
          </p:nvPr>
        </p:nvSpPr>
        <p:spPr/>
        <p:txBody>
          <a:bodyPr/>
          <a:lstStyle>
            <a:lvl1pPr eaLnBrk="0" hangingPunct="0">
              <a:defRPr>
                <a:cs typeface="Arial" pitchFamily="34" charset="0"/>
              </a:defRPr>
            </a:lvl1pPr>
          </a:lstStyle>
          <a:p>
            <a:pPr>
              <a:defRPr/>
            </a:pPr>
            <a:endParaRPr lang="en-US"/>
          </a:p>
        </p:txBody>
      </p:sp>
      <p:sp>
        <p:nvSpPr>
          <p:cNvPr id="6" name="Rectangle 6">
            <a:extLst>
              <a:ext uri="{FF2B5EF4-FFF2-40B4-BE49-F238E27FC236}">
                <a16:creationId xmlns:a16="http://schemas.microsoft.com/office/drawing/2014/main" id="{79A2E38B-0E64-4C68-8A92-306F92A37FA1}"/>
              </a:ext>
            </a:extLst>
          </p:cNvPr>
          <p:cNvSpPr>
            <a:spLocks noGrp="1" noChangeArrowheads="1"/>
          </p:cNvSpPr>
          <p:nvPr>
            <p:ph type="sldNum" sz="quarter" idx="12"/>
          </p:nvPr>
        </p:nvSpPr>
        <p:spPr/>
        <p:txBody>
          <a:bodyPr/>
          <a:lstStyle>
            <a:lvl1pPr eaLnBrk="0" hangingPunct="0">
              <a:defRPr smtClean="0"/>
            </a:lvl1pPr>
          </a:lstStyle>
          <a:p>
            <a:pPr>
              <a:defRPr/>
            </a:pPr>
            <a:fld id="{0E3BC1D8-B329-4679-8673-15BEF9A3CCEE}" type="slidenum">
              <a:rPr lang="en-US"/>
              <a:pPr>
                <a:defRPr/>
              </a:pPr>
              <a:t>‹#›</a:t>
            </a:fld>
            <a:endParaRPr lang="en-US"/>
          </a:p>
        </p:txBody>
      </p:sp>
    </p:spTree>
    <p:extLst>
      <p:ext uri="{BB962C8B-B14F-4D97-AF65-F5344CB8AC3E}">
        <p14:creationId xmlns:p14="http://schemas.microsoft.com/office/powerpoint/2010/main" val="207629918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es-CL"/>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es-CL"/>
          </a:p>
        </p:txBody>
      </p:sp>
      <p:sp>
        <p:nvSpPr>
          <p:cNvPr id="4" name="Rectangle 4">
            <a:extLst>
              <a:ext uri="{FF2B5EF4-FFF2-40B4-BE49-F238E27FC236}">
                <a16:creationId xmlns:a16="http://schemas.microsoft.com/office/drawing/2014/main" id="{CC5C66DF-36C6-498C-B9CD-46644FEB4362}"/>
              </a:ext>
            </a:extLst>
          </p:cNvPr>
          <p:cNvSpPr>
            <a:spLocks noGrp="1" noChangeArrowheads="1"/>
          </p:cNvSpPr>
          <p:nvPr>
            <p:ph type="dt" sz="half" idx="10"/>
          </p:nvPr>
        </p:nvSpPr>
        <p:spPr/>
        <p:txBody>
          <a:bodyPr/>
          <a:lstStyle>
            <a:lvl1pPr eaLnBrk="0" hangingPunct="0">
              <a:defRPr>
                <a:cs typeface="Arial" pitchFamily="34" charset="0"/>
              </a:defRPr>
            </a:lvl1pPr>
          </a:lstStyle>
          <a:p>
            <a:pPr>
              <a:defRPr/>
            </a:pPr>
            <a:endParaRPr lang="en-US"/>
          </a:p>
        </p:txBody>
      </p:sp>
      <p:sp>
        <p:nvSpPr>
          <p:cNvPr id="5" name="Rectangle 5">
            <a:extLst>
              <a:ext uri="{FF2B5EF4-FFF2-40B4-BE49-F238E27FC236}">
                <a16:creationId xmlns:a16="http://schemas.microsoft.com/office/drawing/2014/main" id="{056BAF7F-A247-4C76-8FB3-3F93AEB9A16E}"/>
              </a:ext>
            </a:extLst>
          </p:cNvPr>
          <p:cNvSpPr>
            <a:spLocks noGrp="1" noChangeArrowheads="1"/>
          </p:cNvSpPr>
          <p:nvPr>
            <p:ph type="ftr" sz="quarter" idx="11"/>
          </p:nvPr>
        </p:nvSpPr>
        <p:spPr/>
        <p:txBody>
          <a:bodyPr/>
          <a:lstStyle>
            <a:lvl1pPr eaLnBrk="0" hangingPunct="0">
              <a:defRPr>
                <a:cs typeface="Arial" pitchFamily="34" charset="0"/>
              </a:defRPr>
            </a:lvl1pPr>
          </a:lstStyle>
          <a:p>
            <a:pPr>
              <a:defRPr/>
            </a:pPr>
            <a:endParaRPr lang="en-US"/>
          </a:p>
        </p:txBody>
      </p:sp>
      <p:sp>
        <p:nvSpPr>
          <p:cNvPr id="6" name="Rectangle 6">
            <a:extLst>
              <a:ext uri="{FF2B5EF4-FFF2-40B4-BE49-F238E27FC236}">
                <a16:creationId xmlns:a16="http://schemas.microsoft.com/office/drawing/2014/main" id="{F2EE9F87-E81E-45D8-AFD7-4154A9C8BCAB}"/>
              </a:ext>
            </a:extLst>
          </p:cNvPr>
          <p:cNvSpPr>
            <a:spLocks noGrp="1" noChangeArrowheads="1"/>
          </p:cNvSpPr>
          <p:nvPr>
            <p:ph type="sldNum" sz="quarter" idx="12"/>
          </p:nvPr>
        </p:nvSpPr>
        <p:spPr/>
        <p:txBody>
          <a:bodyPr/>
          <a:lstStyle>
            <a:lvl1pPr eaLnBrk="0" hangingPunct="0">
              <a:defRPr smtClean="0"/>
            </a:lvl1pPr>
          </a:lstStyle>
          <a:p>
            <a:pPr>
              <a:defRPr/>
            </a:pPr>
            <a:fld id="{80CED1F0-991C-4180-8E54-6F9FAB2C8225}" type="slidenum">
              <a:rPr lang="en-US"/>
              <a:pPr>
                <a:defRPr/>
              </a:pPr>
              <a:t>‹#›</a:t>
            </a:fld>
            <a:endParaRPr lang="en-US"/>
          </a:p>
        </p:txBody>
      </p:sp>
    </p:spTree>
    <p:extLst>
      <p:ext uri="{BB962C8B-B14F-4D97-AF65-F5344CB8AC3E}">
        <p14:creationId xmlns:p14="http://schemas.microsoft.com/office/powerpoint/2010/main" val="233067025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a:extLst>
              <a:ext uri="{FF2B5EF4-FFF2-40B4-BE49-F238E27FC236}">
                <a16:creationId xmlns:a16="http://schemas.microsoft.com/office/drawing/2014/main" id="{C5B26FA0-B1FE-4F93-9464-8D49AE33B035}"/>
              </a:ext>
            </a:extLst>
          </p:cNvPr>
          <p:cNvSpPr>
            <a:spLocks noGrp="1" noChangeArrowheads="1"/>
          </p:cNvSpPr>
          <p:nvPr>
            <p:ph type="dt" sz="half" idx="10"/>
          </p:nvPr>
        </p:nvSpPr>
        <p:spPr/>
        <p:txBody>
          <a:bodyPr/>
          <a:lstStyle>
            <a:lvl1pPr eaLnBrk="0" hangingPunct="0">
              <a:defRPr>
                <a:cs typeface="Arial" pitchFamily="34" charset="0"/>
              </a:defRPr>
            </a:lvl1pPr>
          </a:lstStyle>
          <a:p>
            <a:pPr>
              <a:defRPr/>
            </a:pPr>
            <a:endParaRPr lang="en-US"/>
          </a:p>
        </p:txBody>
      </p:sp>
      <p:sp>
        <p:nvSpPr>
          <p:cNvPr id="5" name="Rectangle 5">
            <a:extLst>
              <a:ext uri="{FF2B5EF4-FFF2-40B4-BE49-F238E27FC236}">
                <a16:creationId xmlns:a16="http://schemas.microsoft.com/office/drawing/2014/main" id="{CE0C1A3F-5E7F-4D03-AFC1-C3E47B780A07}"/>
              </a:ext>
            </a:extLst>
          </p:cNvPr>
          <p:cNvSpPr>
            <a:spLocks noGrp="1" noChangeArrowheads="1"/>
          </p:cNvSpPr>
          <p:nvPr>
            <p:ph type="ftr" sz="quarter" idx="11"/>
          </p:nvPr>
        </p:nvSpPr>
        <p:spPr/>
        <p:txBody>
          <a:bodyPr/>
          <a:lstStyle>
            <a:lvl1pPr eaLnBrk="0" hangingPunct="0">
              <a:defRPr>
                <a:cs typeface="Arial" pitchFamily="34" charset="0"/>
              </a:defRPr>
            </a:lvl1pPr>
          </a:lstStyle>
          <a:p>
            <a:pPr>
              <a:defRPr/>
            </a:pPr>
            <a:endParaRPr lang="en-US"/>
          </a:p>
        </p:txBody>
      </p:sp>
      <p:sp>
        <p:nvSpPr>
          <p:cNvPr id="6" name="Rectangle 6">
            <a:extLst>
              <a:ext uri="{FF2B5EF4-FFF2-40B4-BE49-F238E27FC236}">
                <a16:creationId xmlns:a16="http://schemas.microsoft.com/office/drawing/2014/main" id="{48AD3B2B-D6DF-4907-9B88-F3E87BDA3AD0}"/>
              </a:ext>
            </a:extLst>
          </p:cNvPr>
          <p:cNvSpPr>
            <a:spLocks noGrp="1" noChangeArrowheads="1"/>
          </p:cNvSpPr>
          <p:nvPr>
            <p:ph type="sldNum" sz="quarter" idx="12"/>
          </p:nvPr>
        </p:nvSpPr>
        <p:spPr/>
        <p:txBody>
          <a:bodyPr/>
          <a:lstStyle>
            <a:lvl1pPr eaLnBrk="0" hangingPunct="0">
              <a:defRPr smtClean="0"/>
            </a:lvl1pPr>
          </a:lstStyle>
          <a:p>
            <a:pPr>
              <a:defRPr/>
            </a:pPr>
            <a:fld id="{E2923F85-B0B1-4F5F-88B9-49A655055284}" type="slidenum">
              <a:rPr lang="en-US"/>
              <a:pPr>
                <a:defRPr/>
              </a:pPr>
              <a:t>‹#›</a:t>
            </a:fld>
            <a:endParaRPr lang="en-US"/>
          </a:p>
        </p:txBody>
      </p:sp>
    </p:spTree>
    <p:extLst>
      <p:ext uri="{BB962C8B-B14F-4D97-AF65-F5344CB8AC3E}">
        <p14:creationId xmlns:p14="http://schemas.microsoft.com/office/powerpoint/2010/main" val="332963208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CL"/>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
        <p:nvSpPr>
          <p:cNvPr id="4" name="Rectangle 4">
            <a:extLst>
              <a:ext uri="{FF2B5EF4-FFF2-40B4-BE49-F238E27FC236}">
                <a16:creationId xmlns:a16="http://schemas.microsoft.com/office/drawing/2014/main" id="{CA8FD926-7E66-4A1E-9CF6-ABA0DFEB0727}"/>
              </a:ext>
            </a:extLst>
          </p:cNvPr>
          <p:cNvSpPr>
            <a:spLocks noGrp="1" noChangeArrowheads="1"/>
          </p:cNvSpPr>
          <p:nvPr>
            <p:ph type="dt" sz="half" idx="10"/>
          </p:nvPr>
        </p:nvSpPr>
        <p:spPr/>
        <p:txBody>
          <a:bodyPr/>
          <a:lstStyle>
            <a:lvl1pPr eaLnBrk="0" hangingPunct="0">
              <a:defRPr>
                <a:cs typeface="Arial" pitchFamily="34" charset="0"/>
              </a:defRPr>
            </a:lvl1pPr>
          </a:lstStyle>
          <a:p>
            <a:pPr>
              <a:defRPr/>
            </a:pPr>
            <a:endParaRPr lang="en-US"/>
          </a:p>
        </p:txBody>
      </p:sp>
      <p:sp>
        <p:nvSpPr>
          <p:cNvPr id="5" name="Rectangle 5">
            <a:extLst>
              <a:ext uri="{FF2B5EF4-FFF2-40B4-BE49-F238E27FC236}">
                <a16:creationId xmlns:a16="http://schemas.microsoft.com/office/drawing/2014/main" id="{EECE013A-DAA8-417B-89AD-D79133E011B2}"/>
              </a:ext>
            </a:extLst>
          </p:cNvPr>
          <p:cNvSpPr>
            <a:spLocks noGrp="1" noChangeArrowheads="1"/>
          </p:cNvSpPr>
          <p:nvPr>
            <p:ph type="ftr" sz="quarter" idx="11"/>
          </p:nvPr>
        </p:nvSpPr>
        <p:spPr/>
        <p:txBody>
          <a:bodyPr/>
          <a:lstStyle>
            <a:lvl1pPr eaLnBrk="0" hangingPunct="0">
              <a:defRPr>
                <a:cs typeface="Arial" pitchFamily="34" charset="0"/>
              </a:defRPr>
            </a:lvl1pPr>
          </a:lstStyle>
          <a:p>
            <a:pPr>
              <a:defRPr/>
            </a:pPr>
            <a:endParaRPr lang="en-US"/>
          </a:p>
        </p:txBody>
      </p:sp>
      <p:sp>
        <p:nvSpPr>
          <p:cNvPr id="6" name="Rectangle 6">
            <a:extLst>
              <a:ext uri="{FF2B5EF4-FFF2-40B4-BE49-F238E27FC236}">
                <a16:creationId xmlns:a16="http://schemas.microsoft.com/office/drawing/2014/main" id="{831F61AB-C654-4AB0-91DD-7621E17A728D}"/>
              </a:ext>
            </a:extLst>
          </p:cNvPr>
          <p:cNvSpPr>
            <a:spLocks noGrp="1" noChangeArrowheads="1"/>
          </p:cNvSpPr>
          <p:nvPr>
            <p:ph type="sldNum" sz="quarter" idx="12"/>
          </p:nvPr>
        </p:nvSpPr>
        <p:spPr/>
        <p:txBody>
          <a:bodyPr/>
          <a:lstStyle>
            <a:lvl1pPr eaLnBrk="0" hangingPunct="0">
              <a:defRPr smtClean="0"/>
            </a:lvl1pPr>
          </a:lstStyle>
          <a:p>
            <a:pPr>
              <a:defRPr/>
            </a:pPr>
            <a:fld id="{F18DFB4B-AE37-4F82-AE8C-76BC2F600412}" type="slidenum">
              <a:rPr lang="en-US"/>
              <a:pPr>
                <a:defRPr/>
              </a:pPr>
              <a:t>‹#›</a:t>
            </a:fld>
            <a:endParaRPr lang="en-US"/>
          </a:p>
        </p:txBody>
      </p:sp>
    </p:spTree>
    <p:extLst>
      <p:ext uri="{BB962C8B-B14F-4D97-AF65-F5344CB8AC3E}">
        <p14:creationId xmlns:p14="http://schemas.microsoft.com/office/powerpoint/2010/main" val="145093337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Date Placeholder 4">
            <a:extLst>
              <a:ext uri="{FF2B5EF4-FFF2-40B4-BE49-F238E27FC236}">
                <a16:creationId xmlns:a16="http://schemas.microsoft.com/office/drawing/2014/main" id="{3C0B633A-DB70-4624-87CC-9B1A19414CBC}"/>
              </a:ext>
            </a:extLst>
          </p:cNvPr>
          <p:cNvSpPr>
            <a:spLocks noGrp="1" noChangeArrowheads="1"/>
          </p:cNvSpPr>
          <p:nvPr>
            <p:ph type="dt" sz="half" idx="10"/>
          </p:nvPr>
        </p:nvSpPr>
        <p:spPr/>
        <p:txBody>
          <a:bodyPr/>
          <a:lstStyle>
            <a:lvl1pPr eaLnBrk="0" hangingPunct="0">
              <a:defRPr>
                <a:cs typeface="Arial" pitchFamily="34" charset="0"/>
              </a:defRPr>
            </a:lvl1pPr>
          </a:lstStyle>
          <a:p>
            <a:pPr>
              <a:defRPr/>
            </a:pPr>
            <a:endParaRPr lang="en-US"/>
          </a:p>
        </p:txBody>
      </p:sp>
      <p:sp>
        <p:nvSpPr>
          <p:cNvPr id="6" name="Footer Placeholder 5">
            <a:extLst>
              <a:ext uri="{FF2B5EF4-FFF2-40B4-BE49-F238E27FC236}">
                <a16:creationId xmlns:a16="http://schemas.microsoft.com/office/drawing/2014/main" id="{83481EEE-AD04-4491-B645-11C6F4CBBBD3}"/>
              </a:ext>
            </a:extLst>
          </p:cNvPr>
          <p:cNvSpPr>
            <a:spLocks noGrp="1" noChangeArrowheads="1"/>
          </p:cNvSpPr>
          <p:nvPr>
            <p:ph type="ftr" sz="quarter" idx="11"/>
          </p:nvPr>
        </p:nvSpPr>
        <p:spPr/>
        <p:txBody>
          <a:bodyPr/>
          <a:lstStyle>
            <a:lvl1pPr eaLnBrk="0" hangingPunct="0">
              <a:defRPr>
                <a:cs typeface="Arial" pitchFamily="34" charset="0"/>
              </a:defRPr>
            </a:lvl1pPr>
          </a:lstStyle>
          <a:p>
            <a:pPr>
              <a:defRPr/>
            </a:pPr>
            <a:endParaRPr lang="en-US"/>
          </a:p>
        </p:txBody>
      </p:sp>
      <p:sp>
        <p:nvSpPr>
          <p:cNvPr id="7" name="Slide Number Placeholder 6">
            <a:extLst>
              <a:ext uri="{FF2B5EF4-FFF2-40B4-BE49-F238E27FC236}">
                <a16:creationId xmlns:a16="http://schemas.microsoft.com/office/drawing/2014/main" id="{6AA66799-48F5-4F2B-A6E8-561F5CFC01E5}"/>
              </a:ext>
            </a:extLst>
          </p:cNvPr>
          <p:cNvSpPr>
            <a:spLocks noGrp="1" noChangeArrowheads="1"/>
          </p:cNvSpPr>
          <p:nvPr>
            <p:ph type="sldNum" sz="quarter" idx="12"/>
          </p:nvPr>
        </p:nvSpPr>
        <p:spPr/>
        <p:txBody>
          <a:bodyPr/>
          <a:lstStyle>
            <a:lvl1pPr eaLnBrk="0" hangingPunct="0">
              <a:defRPr smtClean="0"/>
            </a:lvl1pPr>
          </a:lstStyle>
          <a:p>
            <a:pPr>
              <a:defRPr/>
            </a:pPr>
            <a:fld id="{FED75A30-DDA2-4F1F-90C8-155C6DD4B465}" type="slidenum">
              <a:rPr lang="en-US"/>
              <a:pPr>
                <a:defRPr/>
              </a:pPr>
              <a:t>‹#›</a:t>
            </a:fld>
            <a:endParaRPr lang="en-US"/>
          </a:p>
        </p:txBody>
      </p:sp>
    </p:spTree>
    <p:extLst>
      <p:ext uri="{BB962C8B-B14F-4D97-AF65-F5344CB8AC3E}">
        <p14:creationId xmlns:p14="http://schemas.microsoft.com/office/powerpoint/2010/main" val="11649473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9E11D-074A-4712-8EA5-7648E9C9B83D}"/>
              </a:ext>
            </a:extLst>
          </p:cNvPr>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367D5C85-49AF-485A-9E6E-60A4AD12E5F7}"/>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F99A9C30-6378-495A-89DA-81D7A7309CB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0FD8FB63-1E76-4FB8-90EF-9E05A40580E9}"/>
              </a:ext>
            </a:extLst>
          </p:cNvPr>
          <p:cNvSpPr>
            <a:spLocks noGrp="1" noChangeArrowheads="1"/>
          </p:cNvSpPr>
          <p:nvPr>
            <p:ph type="sldNum" sz="quarter" idx="12"/>
          </p:nvPr>
        </p:nvSpPr>
        <p:spPr>
          <a:ln/>
        </p:spPr>
        <p:txBody>
          <a:bodyPr/>
          <a:lstStyle>
            <a:lvl1pPr>
              <a:defRPr/>
            </a:lvl1pPr>
          </a:lstStyle>
          <a:p>
            <a:pPr>
              <a:defRPr/>
            </a:pPr>
            <a:fld id="{BEC3D8CB-291E-43C9-A3EB-AC091E314FBA}" type="slidenum">
              <a:rPr lang="en-US" altLang="en-US"/>
              <a:pPr>
                <a:defRPr/>
              </a:pPr>
              <a:t>‹#›</a:t>
            </a:fld>
            <a:endParaRPr lang="en-US" altLang="en-US"/>
          </a:p>
        </p:txBody>
      </p:sp>
    </p:spTree>
    <p:extLst>
      <p:ext uri="{BB962C8B-B14F-4D97-AF65-F5344CB8AC3E}">
        <p14:creationId xmlns:p14="http://schemas.microsoft.com/office/powerpoint/2010/main" val="329770346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CL"/>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7" name="Rectangle 4">
            <a:extLst>
              <a:ext uri="{FF2B5EF4-FFF2-40B4-BE49-F238E27FC236}">
                <a16:creationId xmlns:a16="http://schemas.microsoft.com/office/drawing/2014/main" id="{93297E19-AC35-4929-B436-6EB827E8ECD1}"/>
              </a:ext>
            </a:extLst>
          </p:cNvPr>
          <p:cNvSpPr>
            <a:spLocks noGrp="1" noChangeArrowheads="1"/>
          </p:cNvSpPr>
          <p:nvPr>
            <p:ph type="dt" sz="half" idx="10"/>
          </p:nvPr>
        </p:nvSpPr>
        <p:spPr/>
        <p:txBody>
          <a:bodyPr/>
          <a:lstStyle>
            <a:lvl1pPr eaLnBrk="0" hangingPunct="0">
              <a:defRPr>
                <a:cs typeface="Arial" pitchFamily="34" charset="0"/>
              </a:defRPr>
            </a:lvl1pPr>
          </a:lstStyle>
          <a:p>
            <a:pPr>
              <a:defRPr/>
            </a:pPr>
            <a:endParaRPr lang="en-US"/>
          </a:p>
        </p:txBody>
      </p:sp>
      <p:sp>
        <p:nvSpPr>
          <p:cNvPr id="8" name="Rectangle 5">
            <a:extLst>
              <a:ext uri="{FF2B5EF4-FFF2-40B4-BE49-F238E27FC236}">
                <a16:creationId xmlns:a16="http://schemas.microsoft.com/office/drawing/2014/main" id="{0EEB3DDC-C201-4E2C-91D1-24B849F6CA7A}"/>
              </a:ext>
            </a:extLst>
          </p:cNvPr>
          <p:cNvSpPr>
            <a:spLocks noGrp="1" noChangeArrowheads="1"/>
          </p:cNvSpPr>
          <p:nvPr>
            <p:ph type="ftr" sz="quarter" idx="11"/>
          </p:nvPr>
        </p:nvSpPr>
        <p:spPr/>
        <p:txBody>
          <a:bodyPr/>
          <a:lstStyle>
            <a:lvl1pPr eaLnBrk="0" hangingPunct="0">
              <a:defRPr>
                <a:cs typeface="Arial" pitchFamily="34" charset="0"/>
              </a:defRPr>
            </a:lvl1pPr>
          </a:lstStyle>
          <a:p>
            <a:pPr>
              <a:defRPr/>
            </a:pPr>
            <a:endParaRPr lang="en-US"/>
          </a:p>
        </p:txBody>
      </p:sp>
      <p:sp>
        <p:nvSpPr>
          <p:cNvPr id="9" name="Rectangle 6">
            <a:extLst>
              <a:ext uri="{FF2B5EF4-FFF2-40B4-BE49-F238E27FC236}">
                <a16:creationId xmlns:a16="http://schemas.microsoft.com/office/drawing/2014/main" id="{760D8208-6B21-4E25-BC74-E6FC67C5BBFE}"/>
              </a:ext>
            </a:extLst>
          </p:cNvPr>
          <p:cNvSpPr>
            <a:spLocks noGrp="1" noChangeArrowheads="1"/>
          </p:cNvSpPr>
          <p:nvPr>
            <p:ph type="sldNum" sz="quarter" idx="12"/>
          </p:nvPr>
        </p:nvSpPr>
        <p:spPr/>
        <p:txBody>
          <a:bodyPr/>
          <a:lstStyle>
            <a:lvl1pPr eaLnBrk="0" hangingPunct="0">
              <a:defRPr smtClean="0"/>
            </a:lvl1pPr>
          </a:lstStyle>
          <a:p>
            <a:pPr>
              <a:defRPr/>
            </a:pPr>
            <a:fld id="{EA0ED363-3525-41FB-946E-2E4BA8D30B71}" type="slidenum">
              <a:rPr lang="en-US"/>
              <a:pPr>
                <a:defRPr/>
              </a:pPr>
              <a:t>‹#›</a:t>
            </a:fld>
            <a:endParaRPr lang="en-US"/>
          </a:p>
        </p:txBody>
      </p:sp>
    </p:spTree>
    <p:extLst>
      <p:ext uri="{BB962C8B-B14F-4D97-AF65-F5344CB8AC3E}">
        <p14:creationId xmlns:p14="http://schemas.microsoft.com/office/powerpoint/2010/main" val="25783112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Rectangle 4">
            <a:extLst>
              <a:ext uri="{FF2B5EF4-FFF2-40B4-BE49-F238E27FC236}">
                <a16:creationId xmlns:a16="http://schemas.microsoft.com/office/drawing/2014/main" id="{CFB70FBB-2582-492C-AAF7-4CCAB5332D21}"/>
              </a:ext>
            </a:extLst>
          </p:cNvPr>
          <p:cNvSpPr>
            <a:spLocks noGrp="1" noChangeArrowheads="1"/>
          </p:cNvSpPr>
          <p:nvPr>
            <p:ph type="dt" sz="half" idx="10"/>
          </p:nvPr>
        </p:nvSpPr>
        <p:spPr/>
        <p:txBody>
          <a:bodyPr/>
          <a:lstStyle>
            <a:lvl1pPr eaLnBrk="0" hangingPunct="0">
              <a:defRPr>
                <a:cs typeface="Arial" pitchFamily="34" charset="0"/>
              </a:defRPr>
            </a:lvl1pPr>
          </a:lstStyle>
          <a:p>
            <a:pPr>
              <a:defRPr/>
            </a:pPr>
            <a:endParaRPr lang="en-US"/>
          </a:p>
        </p:txBody>
      </p:sp>
      <p:sp>
        <p:nvSpPr>
          <p:cNvPr id="4" name="Rectangle 5">
            <a:extLst>
              <a:ext uri="{FF2B5EF4-FFF2-40B4-BE49-F238E27FC236}">
                <a16:creationId xmlns:a16="http://schemas.microsoft.com/office/drawing/2014/main" id="{6428BF98-01A5-42B6-B440-7808E8E9DA75}"/>
              </a:ext>
            </a:extLst>
          </p:cNvPr>
          <p:cNvSpPr>
            <a:spLocks noGrp="1" noChangeArrowheads="1"/>
          </p:cNvSpPr>
          <p:nvPr>
            <p:ph type="ftr" sz="quarter" idx="11"/>
          </p:nvPr>
        </p:nvSpPr>
        <p:spPr/>
        <p:txBody>
          <a:bodyPr/>
          <a:lstStyle>
            <a:lvl1pPr eaLnBrk="0" hangingPunct="0">
              <a:defRPr>
                <a:cs typeface="Arial" pitchFamily="34" charset="0"/>
              </a:defRPr>
            </a:lvl1pPr>
          </a:lstStyle>
          <a:p>
            <a:pPr>
              <a:defRPr/>
            </a:pPr>
            <a:endParaRPr lang="en-US"/>
          </a:p>
        </p:txBody>
      </p:sp>
      <p:sp>
        <p:nvSpPr>
          <p:cNvPr id="5" name="Rectangle 6">
            <a:extLst>
              <a:ext uri="{FF2B5EF4-FFF2-40B4-BE49-F238E27FC236}">
                <a16:creationId xmlns:a16="http://schemas.microsoft.com/office/drawing/2014/main" id="{3A970D74-F81B-4623-A72B-8812781029B5}"/>
              </a:ext>
            </a:extLst>
          </p:cNvPr>
          <p:cNvSpPr>
            <a:spLocks noGrp="1" noChangeArrowheads="1"/>
          </p:cNvSpPr>
          <p:nvPr>
            <p:ph type="sldNum" sz="quarter" idx="12"/>
          </p:nvPr>
        </p:nvSpPr>
        <p:spPr/>
        <p:txBody>
          <a:bodyPr/>
          <a:lstStyle>
            <a:lvl1pPr eaLnBrk="0" hangingPunct="0">
              <a:defRPr smtClean="0"/>
            </a:lvl1pPr>
          </a:lstStyle>
          <a:p>
            <a:pPr>
              <a:defRPr/>
            </a:pPr>
            <a:fld id="{E1D2DB5B-BFA1-4C83-9CE7-8FE68FC91D9F}" type="slidenum">
              <a:rPr lang="en-US"/>
              <a:pPr>
                <a:defRPr/>
              </a:pPr>
              <a:t>‹#›</a:t>
            </a:fld>
            <a:endParaRPr lang="en-US"/>
          </a:p>
        </p:txBody>
      </p:sp>
    </p:spTree>
    <p:extLst>
      <p:ext uri="{BB962C8B-B14F-4D97-AF65-F5344CB8AC3E}">
        <p14:creationId xmlns:p14="http://schemas.microsoft.com/office/powerpoint/2010/main" val="156742372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E518889D-1795-44EF-B357-791313B5991C}"/>
              </a:ext>
            </a:extLst>
          </p:cNvPr>
          <p:cNvSpPr>
            <a:spLocks noGrp="1" noChangeArrowheads="1"/>
          </p:cNvSpPr>
          <p:nvPr>
            <p:ph type="dt" sz="half" idx="10"/>
          </p:nvPr>
        </p:nvSpPr>
        <p:spPr/>
        <p:txBody>
          <a:bodyPr/>
          <a:lstStyle>
            <a:lvl1pPr eaLnBrk="0" hangingPunct="0">
              <a:defRPr>
                <a:cs typeface="Arial" pitchFamily="34" charset="0"/>
              </a:defRPr>
            </a:lvl1pPr>
          </a:lstStyle>
          <a:p>
            <a:pPr>
              <a:defRPr/>
            </a:pPr>
            <a:endParaRPr lang="en-US"/>
          </a:p>
        </p:txBody>
      </p:sp>
      <p:sp>
        <p:nvSpPr>
          <p:cNvPr id="3" name="Rectangle 5">
            <a:extLst>
              <a:ext uri="{FF2B5EF4-FFF2-40B4-BE49-F238E27FC236}">
                <a16:creationId xmlns:a16="http://schemas.microsoft.com/office/drawing/2014/main" id="{A9598C24-ED34-43F1-9F89-F01C5DB439DF}"/>
              </a:ext>
            </a:extLst>
          </p:cNvPr>
          <p:cNvSpPr>
            <a:spLocks noGrp="1" noChangeArrowheads="1"/>
          </p:cNvSpPr>
          <p:nvPr>
            <p:ph type="ftr" sz="quarter" idx="11"/>
          </p:nvPr>
        </p:nvSpPr>
        <p:spPr/>
        <p:txBody>
          <a:bodyPr/>
          <a:lstStyle>
            <a:lvl1pPr eaLnBrk="0" hangingPunct="0">
              <a:defRPr>
                <a:cs typeface="Arial" pitchFamily="34" charset="0"/>
              </a:defRPr>
            </a:lvl1pPr>
          </a:lstStyle>
          <a:p>
            <a:pPr>
              <a:defRPr/>
            </a:pPr>
            <a:endParaRPr lang="en-US"/>
          </a:p>
        </p:txBody>
      </p:sp>
      <p:sp>
        <p:nvSpPr>
          <p:cNvPr id="4" name="Rectangle 6">
            <a:extLst>
              <a:ext uri="{FF2B5EF4-FFF2-40B4-BE49-F238E27FC236}">
                <a16:creationId xmlns:a16="http://schemas.microsoft.com/office/drawing/2014/main" id="{032B129E-7348-4D74-9EC3-7DA5F1E50D26}"/>
              </a:ext>
            </a:extLst>
          </p:cNvPr>
          <p:cNvSpPr>
            <a:spLocks noGrp="1" noChangeArrowheads="1"/>
          </p:cNvSpPr>
          <p:nvPr>
            <p:ph type="sldNum" sz="quarter" idx="12"/>
          </p:nvPr>
        </p:nvSpPr>
        <p:spPr/>
        <p:txBody>
          <a:bodyPr/>
          <a:lstStyle>
            <a:lvl1pPr eaLnBrk="0" hangingPunct="0">
              <a:defRPr smtClean="0"/>
            </a:lvl1pPr>
          </a:lstStyle>
          <a:p>
            <a:pPr>
              <a:defRPr/>
            </a:pPr>
            <a:fld id="{704157EF-BB7D-44AF-A409-F07B1C4D1389}" type="slidenum">
              <a:rPr lang="en-US"/>
              <a:pPr>
                <a:defRPr/>
              </a:pPr>
              <a:t>‹#›</a:t>
            </a:fld>
            <a:endParaRPr lang="en-US"/>
          </a:p>
        </p:txBody>
      </p:sp>
    </p:spTree>
    <p:extLst>
      <p:ext uri="{BB962C8B-B14F-4D97-AF65-F5344CB8AC3E}">
        <p14:creationId xmlns:p14="http://schemas.microsoft.com/office/powerpoint/2010/main" val="190013911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s-CL"/>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a:extLst>
              <a:ext uri="{FF2B5EF4-FFF2-40B4-BE49-F238E27FC236}">
                <a16:creationId xmlns:a16="http://schemas.microsoft.com/office/drawing/2014/main" id="{23D349F8-4963-4ECE-BC17-9AFC79396F31}"/>
              </a:ext>
            </a:extLst>
          </p:cNvPr>
          <p:cNvSpPr>
            <a:spLocks noGrp="1" noChangeArrowheads="1"/>
          </p:cNvSpPr>
          <p:nvPr>
            <p:ph type="dt" sz="half" idx="10"/>
          </p:nvPr>
        </p:nvSpPr>
        <p:spPr/>
        <p:txBody>
          <a:bodyPr/>
          <a:lstStyle>
            <a:lvl1pPr eaLnBrk="0" hangingPunct="0">
              <a:defRPr>
                <a:cs typeface="Arial" pitchFamily="34" charset="0"/>
              </a:defRPr>
            </a:lvl1pPr>
          </a:lstStyle>
          <a:p>
            <a:pPr>
              <a:defRPr/>
            </a:pPr>
            <a:endParaRPr lang="en-US"/>
          </a:p>
        </p:txBody>
      </p:sp>
      <p:sp>
        <p:nvSpPr>
          <p:cNvPr id="6" name="Footer Placeholder 5">
            <a:extLst>
              <a:ext uri="{FF2B5EF4-FFF2-40B4-BE49-F238E27FC236}">
                <a16:creationId xmlns:a16="http://schemas.microsoft.com/office/drawing/2014/main" id="{1FAA6375-70B8-4984-82DA-8FC855B5FD25}"/>
              </a:ext>
            </a:extLst>
          </p:cNvPr>
          <p:cNvSpPr>
            <a:spLocks noGrp="1" noChangeArrowheads="1"/>
          </p:cNvSpPr>
          <p:nvPr>
            <p:ph type="ftr" sz="quarter" idx="11"/>
          </p:nvPr>
        </p:nvSpPr>
        <p:spPr/>
        <p:txBody>
          <a:bodyPr/>
          <a:lstStyle>
            <a:lvl1pPr eaLnBrk="0" hangingPunct="0">
              <a:defRPr>
                <a:cs typeface="Arial" pitchFamily="34" charset="0"/>
              </a:defRPr>
            </a:lvl1pPr>
          </a:lstStyle>
          <a:p>
            <a:pPr>
              <a:defRPr/>
            </a:pPr>
            <a:endParaRPr lang="en-US"/>
          </a:p>
        </p:txBody>
      </p:sp>
      <p:sp>
        <p:nvSpPr>
          <p:cNvPr id="7" name="Slide Number Placeholder 6">
            <a:extLst>
              <a:ext uri="{FF2B5EF4-FFF2-40B4-BE49-F238E27FC236}">
                <a16:creationId xmlns:a16="http://schemas.microsoft.com/office/drawing/2014/main" id="{FC7D98F2-43A0-4789-8350-184F3801234E}"/>
              </a:ext>
            </a:extLst>
          </p:cNvPr>
          <p:cNvSpPr>
            <a:spLocks noGrp="1" noChangeArrowheads="1"/>
          </p:cNvSpPr>
          <p:nvPr>
            <p:ph type="sldNum" sz="quarter" idx="12"/>
          </p:nvPr>
        </p:nvSpPr>
        <p:spPr/>
        <p:txBody>
          <a:bodyPr/>
          <a:lstStyle>
            <a:lvl1pPr eaLnBrk="0" hangingPunct="0">
              <a:defRPr smtClean="0"/>
            </a:lvl1pPr>
          </a:lstStyle>
          <a:p>
            <a:pPr>
              <a:defRPr/>
            </a:pPr>
            <a:fld id="{195C4808-322B-4758-8AFE-F5E8A5013818}" type="slidenum">
              <a:rPr lang="en-US"/>
              <a:pPr>
                <a:defRPr/>
              </a:pPr>
              <a:t>‹#›</a:t>
            </a:fld>
            <a:endParaRPr lang="en-US"/>
          </a:p>
        </p:txBody>
      </p:sp>
    </p:spTree>
    <p:extLst>
      <p:ext uri="{BB962C8B-B14F-4D97-AF65-F5344CB8AC3E}">
        <p14:creationId xmlns:p14="http://schemas.microsoft.com/office/powerpoint/2010/main" val="59354149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s-CL"/>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CL"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a:extLst>
              <a:ext uri="{FF2B5EF4-FFF2-40B4-BE49-F238E27FC236}">
                <a16:creationId xmlns:a16="http://schemas.microsoft.com/office/drawing/2014/main" id="{7CACAAEB-8468-4667-9170-422DFFBD243F}"/>
              </a:ext>
            </a:extLst>
          </p:cNvPr>
          <p:cNvSpPr>
            <a:spLocks noGrp="1" noChangeArrowheads="1"/>
          </p:cNvSpPr>
          <p:nvPr>
            <p:ph type="dt" sz="half" idx="10"/>
          </p:nvPr>
        </p:nvSpPr>
        <p:spPr/>
        <p:txBody>
          <a:bodyPr/>
          <a:lstStyle>
            <a:lvl1pPr eaLnBrk="0" hangingPunct="0">
              <a:defRPr>
                <a:cs typeface="Arial" pitchFamily="34" charset="0"/>
              </a:defRPr>
            </a:lvl1pPr>
          </a:lstStyle>
          <a:p>
            <a:pPr>
              <a:defRPr/>
            </a:pPr>
            <a:endParaRPr lang="en-US"/>
          </a:p>
        </p:txBody>
      </p:sp>
      <p:sp>
        <p:nvSpPr>
          <p:cNvPr id="6" name="Footer Placeholder 5">
            <a:extLst>
              <a:ext uri="{FF2B5EF4-FFF2-40B4-BE49-F238E27FC236}">
                <a16:creationId xmlns:a16="http://schemas.microsoft.com/office/drawing/2014/main" id="{B9691FE6-5550-4567-A30D-823D0DCBFC89}"/>
              </a:ext>
            </a:extLst>
          </p:cNvPr>
          <p:cNvSpPr>
            <a:spLocks noGrp="1" noChangeArrowheads="1"/>
          </p:cNvSpPr>
          <p:nvPr>
            <p:ph type="ftr" sz="quarter" idx="11"/>
          </p:nvPr>
        </p:nvSpPr>
        <p:spPr/>
        <p:txBody>
          <a:bodyPr/>
          <a:lstStyle>
            <a:lvl1pPr eaLnBrk="0" hangingPunct="0">
              <a:defRPr>
                <a:cs typeface="Arial" pitchFamily="34" charset="0"/>
              </a:defRPr>
            </a:lvl1pPr>
          </a:lstStyle>
          <a:p>
            <a:pPr>
              <a:defRPr/>
            </a:pPr>
            <a:endParaRPr lang="en-US"/>
          </a:p>
        </p:txBody>
      </p:sp>
      <p:sp>
        <p:nvSpPr>
          <p:cNvPr id="7" name="Slide Number Placeholder 6">
            <a:extLst>
              <a:ext uri="{FF2B5EF4-FFF2-40B4-BE49-F238E27FC236}">
                <a16:creationId xmlns:a16="http://schemas.microsoft.com/office/drawing/2014/main" id="{A11447A7-5742-4BED-935E-86A39564998B}"/>
              </a:ext>
            </a:extLst>
          </p:cNvPr>
          <p:cNvSpPr>
            <a:spLocks noGrp="1" noChangeArrowheads="1"/>
          </p:cNvSpPr>
          <p:nvPr>
            <p:ph type="sldNum" sz="quarter" idx="12"/>
          </p:nvPr>
        </p:nvSpPr>
        <p:spPr/>
        <p:txBody>
          <a:bodyPr/>
          <a:lstStyle>
            <a:lvl1pPr eaLnBrk="0" hangingPunct="0">
              <a:defRPr smtClean="0"/>
            </a:lvl1pPr>
          </a:lstStyle>
          <a:p>
            <a:pPr>
              <a:defRPr/>
            </a:pPr>
            <a:fld id="{70F6B882-DC75-4250-81C1-7AF34C7DF779}" type="slidenum">
              <a:rPr lang="en-US"/>
              <a:pPr>
                <a:defRPr/>
              </a:pPr>
              <a:t>‹#›</a:t>
            </a:fld>
            <a:endParaRPr lang="en-US"/>
          </a:p>
        </p:txBody>
      </p:sp>
    </p:spTree>
    <p:extLst>
      <p:ext uri="{BB962C8B-B14F-4D97-AF65-F5344CB8AC3E}">
        <p14:creationId xmlns:p14="http://schemas.microsoft.com/office/powerpoint/2010/main" val="84927439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L"/>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a:extLst>
              <a:ext uri="{FF2B5EF4-FFF2-40B4-BE49-F238E27FC236}">
                <a16:creationId xmlns:a16="http://schemas.microsoft.com/office/drawing/2014/main" id="{ABCCBA76-63E3-4E20-BB29-8572F92C9165}"/>
              </a:ext>
            </a:extLst>
          </p:cNvPr>
          <p:cNvSpPr>
            <a:spLocks noGrp="1" noChangeArrowheads="1"/>
          </p:cNvSpPr>
          <p:nvPr>
            <p:ph type="dt" sz="half" idx="10"/>
          </p:nvPr>
        </p:nvSpPr>
        <p:spPr/>
        <p:txBody>
          <a:bodyPr/>
          <a:lstStyle>
            <a:lvl1pPr eaLnBrk="0" hangingPunct="0">
              <a:defRPr>
                <a:cs typeface="Arial" pitchFamily="34" charset="0"/>
              </a:defRPr>
            </a:lvl1pPr>
          </a:lstStyle>
          <a:p>
            <a:pPr>
              <a:defRPr/>
            </a:pPr>
            <a:endParaRPr lang="en-US"/>
          </a:p>
        </p:txBody>
      </p:sp>
      <p:sp>
        <p:nvSpPr>
          <p:cNvPr id="5" name="Rectangle 5">
            <a:extLst>
              <a:ext uri="{FF2B5EF4-FFF2-40B4-BE49-F238E27FC236}">
                <a16:creationId xmlns:a16="http://schemas.microsoft.com/office/drawing/2014/main" id="{45BA85DC-61E5-4E2D-8CAE-1F3203C00CB1}"/>
              </a:ext>
            </a:extLst>
          </p:cNvPr>
          <p:cNvSpPr>
            <a:spLocks noGrp="1" noChangeArrowheads="1"/>
          </p:cNvSpPr>
          <p:nvPr>
            <p:ph type="ftr" sz="quarter" idx="11"/>
          </p:nvPr>
        </p:nvSpPr>
        <p:spPr/>
        <p:txBody>
          <a:bodyPr/>
          <a:lstStyle>
            <a:lvl1pPr eaLnBrk="0" hangingPunct="0">
              <a:defRPr>
                <a:cs typeface="Arial" pitchFamily="34" charset="0"/>
              </a:defRPr>
            </a:lvl1pPr>
          </a:lstStyle>
          <a:p>
            <a:pPr>
              <a:defRPr/>
            </a:pPr>
            <a:endParaRPr lang="en-US"/>
          </a:p>
        </p:txBody>
      </p:sp>
      <p:sp>
        <p:nvSpPr>
          <p:cNvPr id="6" name="Rectangle 6">
            <a:extLst>
              <a:ext uri="{FF2B5EF4-FFF2-40B4-BE49-F238E27FC236}">
                <a16:creationId xmlns:a16="http://schemas.microsoft.com/office/drawing/2014/main" id="{C052C1C3-5CF5-433C-AB9B-6AE05B85AD04}"/>
              </a:ext>
            </a:extLst>
          </p:cNvPr>
          <p:cNvSpPr>
            <a:spLocks noGrp="1" noChangeArrowheads="1"/>
          </p:cNvSpPr>
          <p:nvPr>
            <p:ph type="sldNum" sz="quarter" idx="12"/>
          </p:nvPr>
        </p:nvSpPr>
        <p:spPr/>
        <p:txBody>
          <a:bodyPr/>
          <a:lstStyle>
            <a:lvl1pPr eaLnBrk="0" hangingPunct="0">
              <a:defRPr smtClean="0"/>
            </a:lvl1pPr>
          </a:lstStyle>
          <a:p>
            <a:pPr>
              <a:defRPr/>
            </a:pPr>
            <a:fld id="{5A6A3962-8BC2-43E1-9582-8668BA90FC04}" type="slidenum">
              <a:rPr lang="en-US"/>
              <a:pPr>
                <a:defRPr/>
              </a:pPr>
              <a:t>‹#›</a:t>
            </a:fld>
            <a:endParaRPr lang="en-US"/>
          </a:p>
        </p:txBody>
      </p:sp>
    </p:spTree>
    <p:extLst>
      <p:ext uri="{BB962C8B-B14F-4D97-AF65-F5344CB8AC3E}">
        <p14:creationId xmlns:p14="http://schemas.microsoft.com/office/powerpoint/2010/main" val="51685007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s-CL"/>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Rectangle 4">
            <a:extLst>
              <a:ext uri="{FF2B5EF4-FFF2-40B4-BE49-F238E27FC236}">
                <a16:creationId xmlns:a16="http://schemas.microsoft.com/office/drawing/2014/main" id="{7CA7EAF2-02CE-4E7E-8FAF-41D86B964F4E}"/>
              </a:ext>
            </a:extLst>
          </p:cNvPr>
          <p:cNvSpPr>
            <a:spLocks noGrp="1" noChangeArrowheads="1"/>
          </p:cNvSpPr>
          <p:nvPr>
            <p:ph type="dt" sz="half" idx="10"/>
          </p:nvPr>
        </p:nvSpPr>
        <p:spPr/>
        <p:txBody>
          <a:bodyPr/>
          <a:lstStyle>
            <a:lvl1pPr eaLnBrk="0" hangingPunct="0">
              <a:defRPr>
                <a:cs typeface="Arial" pitchFamily="34" charset="0"/>
              </a:defRPr>
            </a:lvl1pPr>
          </a:lstStyle>
          <a:p>
            <a:pPr>
              <a:defRPr/>
            </a:pPr>
            <a:endParaRPr lang="en-US"/>
          </a:p>
        </p:txBody>
      </p:sp>
      <p:sp>
        <p:nvSpPr>
          <p:cNvPr id="5" name="Rectangle 5">
            <a:extLst>
              <a:ext uri="{FF2B5EF4-FFF2-40B4-BE49-F238E27FC236}">
                <a16:creationId xmlns:a16="http://schemas.microsoft.com/office/drawing/2014/main" id="{4420E648-6A6F-4E4B-B0F3-FBABAD08AAB0}"/>
              </a:ext>
            </a:extLst>
          </p:cNvPr>
          <p:cNvSpPr>
            <a:spLocks noGrp="1" noChangeArrowheads="1"/>
          </p:cNvSpPr>
          <p:nvPr>
            <p:ph type="ftr" sz="quarter" idx="11"/>
          </p:nvPr>
        </p:nvSpPr>
        <p:spPr/>
        <p:txBody>
          <a:bodyPr/>
          <a:lstStyle>
            <a:lvl1pPr eaLnBrk="0" hangingPunct="0">
              <a:defRPr>
                <a:cs typeface="Arial" pitchFamily="34" charset="0"/>
              </a:defRPr>
            </a:lvl1pPr>
          </a:lstStyle>
          <a:p>
            <a:pPr>
              <a:defRPr/>
            </a:pPr>
            <a:endParaRPr lang="en-US"/>
          </a:p>
        </p:txBody>
      </p:sp>
      <p:sp>
        <p:nvSpPr>
          <p:cNvPr id="6" name="Rectangle 6">
            <a:extLst>
              <a:ext uri="{FF2B5EF4-FFF2-40B4-BE49-F238E27FC236}">
                <a16:creationId xmlns:a16="http://schemas.microsoft.com/office/drawing/2014/main" id="{28782078-3F45-4FC6-9533-3192446B486B}"/>
              </a:ext>
            </a:extLst>
          </p:cNvPr>
          <p:cNvSpPr>
            <a:spLocks noGrp="1" noChangeArrowheads="1"/>
          </p:cNvSpPr>
          <p:nvPr>
            <p:ph type="sldNum" sz="quarter" idx="12"/>
          </p:nvPr>
        </p:nvSpPr>
        <p:spPr/>
        <p:txBody>
          <a:bodyPr/>
          <a:lstStyle>
            <a:lvl1pPr eaLnBrk="0" hangingPunct="0">
              <a:defRPr smtClean="0"/>
            </a:lvl1pPr>
          </a:lstStyle>
          <a:p>
            <a:pPr>
              <a:defRPr/>
            </a:pPr>
            <a:fld id="{C03BCD3F-2D0E-4055-BB27-80736F0ABBDF}" type="slidenum">
              <a:rPr lang="en-US"/>
              <a:pPr>
                <a:defRPr/>
              </a:pPr>
              <a:t>‹#›</a:t>
            </a:fld>
            <a:endParaRPr lang="en-US"/>
          </a:p>
        </p:txBody>
      </p:sp>
    </p:spTree>
    <p:extLst>
      <p:ext uri="{BB962C8B-B14F-4D97-AF65-F5344CB8AC3E}">
        <p14:creationId xmlns:p14="http://schemas.microsoft.com/office/powerpoint/2010/main" val="1801546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en-U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a:p>
        </p:txBody>
      </p:sp>
      <p:sp>
        <p:nvSpPr>
          <p:cNvPr id="4" name="3 Marcador de fecha">
            <a:extLst>
              <a:ext uri="{FF2B5EF4-FFF2-40B4-BE49-F238E27FC236}">
                <a16:creationId xmlns:a16="http://schemas.microsoft.com/office/drawing/2014/main" id="{C6E88817-BC39-4365-A64E-27276E6B9A23}"/>
              </a:ext>
            </a:extLst>
          </p:cNvPr>
          <p:cNvSpPr>
            <a:spLocks noGrp="1"/>
          </p:cNvSpPr>
          <p:nvPr>
            <p:ph type="dt" sz="half" idx="10"/>
          </p:nvPr>
        </p:nvSpPr>
        <p:spPr/>
        <p:txBody>
          <a:bodyPr/>
          <a:lstStyle>
            <a:lvl1pPr>
              <a:defRPr/>
            </a:lvl1pPr>
          </a:lstStyle>
          <a:p>
            <a:pPr>
              <a:defRPr/>
            </a:pPr>
            <a:fld id="{802247FC-4DBD-4061-837A-DEA41BA2A7FC}"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5C2EFE6E-CC20-41E2-A93F-4A78966B93CF}"/>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B869B863-E866-4DC3-A502-A38DE2425546}"/>
              </a:ext>
            </a:extLst>
          </p:cNvPr>
          <p:cNvSpPr>
            <a:spLocks noGrp="1"/>
          </p:cNvSpPr>
          <p:nvPr>
            <p:ph type="sldNum" sz="quarter" idx="12"/>
          </p:nvPr>
        </p:nvSpPr>
        <p:spPr/>
        <p:txBody>
          <a:bodyPr/>
          <a:lstStyle>
            <a:lvl1pPr>
              <a:defRPr/>
            </a:lvl1pPr>
          </a:lstStyle>
          <a:p>
            <a:pPr>
              <a:defRPr/>
            </a:pPr>
            <a:fld id="{162E4DB2-E2B9-4114-ABA3-65B7C7EDDD67}" type="slidenum">
              <a:rPr lang="en-US"/>
              <a:pPr>
                <a:defRPr/>
              </a:pPr>
              <a:t>‹#›</a:t>
            </a:fld>
            <a:endParaRPr lang="en-US"/>
          </a:p>
        </p:txBody>
      </p:sp>
    </p:spTree>
    <p:extLst>
      <p:ext uri="{BB962C8B-B14F-4D97-AF65-F5344CB8AC3E}">
        <p14:creationId xmlns:p14="http://schemas.microsoft.com/office/powerpoint/2010/main" val="111980738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fecha">
            <a:extLst>
              <a:ext uri="{FF2B5EF4-FFF2-40B4-BE49-F238E27FC236}">
                <a16:creationId xmlns:a16="http://schemas.microsoft.com/office/drawing/2014/main" id="{2C173570-93D4-414A-B1B5-135498D9B57B}"/>
              </a:ext>
            </a:extLst>
          </p:cNvPr>
          <p:cNvSpPr>
            <a:spLocks noGrp="1"/>
          </p:cNvSpPr>
          <p:nvPr>
            <p:ph type="dt" sz="half" idx="10"/>
          </p:nvPr>
        </p:nvSpPr>
        <p:spPr/>
        <p:txBody>
          <a:bodyPr/>
          <a:lstStyle>
            <a:lvl1pPr>
              <a:defRPr/>
            </a:lvl1pPr>
          </a:lstStyle>
          <a:p>
            <a:pPr>
              <a:defRPr/>
            </a:pPr>
            <a:fld id="{8E2A30FE-99DA-4DC6-8473-415CFE0D3277}"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A9D62553-D104-4BE0-934A-3883199400A7}"/>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D6A7D2DA-BEFA-431F-B74C-98DFB8415BA9}"/>
              </a:ext>
            </a:extLst>
          </p:cNvPr>
          <p:cNvSpPr>
            <a:spLocks noGrp="1"/>
          </p:cNvSpPr>
          <p:nvPr>
            <p:ph type="sldNum" sz="quarter" idx="12"/>
          </p:nvPr>
        </p:nvSpPr>
        <p:spPr/>
        <p:txBody>
          <a:bodyPr/>
          <a:lstStyle>
            <a:lvl1pPr>
              <a:defRPr/>
            </a:lvl1pPr>
          </a:lstStyle>
          <a:p>
            <a:pPr>
              <a:defRPr/>
            </a:pPr>
            <a:fld id="{D9A73BA4-D8C0-4AD1-8299-509D0BC1BDDE}" type="slidenum">
              <a:rPr lang="en-US"/>
              <a:pPr>
                <a:defRPr/>
              </a:pPr>
              <a:t>‹#›</a:t>
            </a:fld>
            <a:endParaRPr lang="en-US"/>
          </a:p>
        </p:txBody>
      </p:sp>
    </p:spTree>
    <p:extLst>
      <p:ext uri="{BB962C8B-B14F-4D97-AF65-F5344CB8AC3E}">
        <p14:creationId xmlns:p14="http://schemas.microsoft.com/office/powerpoint/2010/main" val="85046155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n-U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a:extLst>
              <a:ext uri="{FF2B5EF4-FFF2-40B4-BE49-F238E27FC236}">
                <a16:creationId xmlns:a16="http://schemas.microsoft.com/office/drawing/2014/main" id="{C3C6E824-8821-43BB-AF38-EA45C8C192E9}"/>
              </a:ext>
            </a:extLst>
          </p:cNvPr>
          <p:cNvSpPr>
            <a:spLocks noGrp="1"/>
          </p:cNvSpPr>
          <p:nvPr>
            <p:ph type="dt" sz="half" idx="10"/>
          </p:nvPr>
        </p:nvSpPr>
        <p:spPr/>
        <p:txBody>
          <a:bodyPr/>
          <a:lstStyle>
            <a:lvl1pPr>
              <a:defRPr/>
            </a:lvl1pPr>
          </a:lstStyle>
          <a:p>
            <a:pPr>
              <a:defRPr/>
            </a:pPr>
            <a:fld id="{B4E9A832-3578-4C83-97E3-84B431A39847}"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63FC909C-FEC8-438D-93ED-7B9699AFF696}"/>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D4A41432-5F9C-46E7-8079-7E080EAFD671}"/>
              </a:ext>
            </a:extLst>
          </p:cNvPr>
          <p:cNvSpPr>
            <a:spLocks noGrp="1"/>
          </p:cNvSpPr>
          <p:nvPr>
            <p:ph type="sldNum" sz="quarter" idx="12"/>
          </p:nvPr>
        </p:nvSpPr>
        <p:spPr/>
        <p:txBody>
          <a:bodyPr/>
          <a:lstStyle>
            <a:lvl1pPr>
              <a:defRPr/>
            </a:lvl1pPr>
          </a:lstStyle>
          <a:p>
            <a:pPr>
              <a:defRPr/>
            </a:pPr>
            <a:fld id="{F3030186-B7F8-4148-B1A2-CF03DA178679}" type="slidenum">
              <a:rPr lang="en-US"/>
              <a:pPr>
                <a:defRPr/>
              </a:pPr>
              <a:t>‹#›</a:t>
            </a:fld>
            <a:endParaRPr lang="en-US"/>
          </a:p>
        </p:txBody>
      </p:sp>
    </p:spTree>
    <p:extLst>
      <p:ext uri="{BB962C8B-B14F-4D97-AF65-F5344CB8AC3E}">
        <p14:creationId xmlns:p14="http://schemas.microsoft.com/office/powerpoint/2010/main" val="37002575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5DF36D92-98C3-4179-9E6B-7A234358C531}"/>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84BA8F40-9A2A-4C53-9129-78DC1B858D2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F33CEC57-B551-48A3-8C61-60B357ABD80B}"/>
              </a:ext>
            </a:extLst>
          </p:cNvPr>
          <p:cNvSpPr>
            <a:spLocks noGrp="1" noChangeArrowheads="1"/>
          </p:cNvSpPr>
          <p:nvPr>
            <p:ph type="sldNum" sz="quarter" idx="12"/>
          </p:nvPr>
        </p:nvSpPr>
        <p:spPr>
          <a:ln/>
        </p:spPr>
        <p:txBody>
          <a:bodyPr/>
          <a:lstStyle>
            <a:lvl1pPr>
              <a:defRPr/>
            </a:lvl1pPr>
          </a:lstStyle>
          <a:p>
            <a:pPr>
              <a:defRPr/>
            </a:pPr>
            <a:fld id="{14A0EE05-A6E9-437A-A8D7-1B6E95E25900}" type="slidenum">
              <a:rPr lang="en-US" altLang="en-US"/>
              <a:pPr>
                <a:defRPr/>
              </a:pPr>
              <a:t>‹#›</a:t>
            </a:fld>
            <a:endParaRPr lang="en-US" altLang="en-US"/>
          </a:p>
        </p:txBody>
      </p:sp>
    </p:spTree>
    <p:extLst>
      <p:ext uri="{BB962C8B-B14F-4D97-AF65-F5344CB8AC3E}">
        <p14:creationId xmlns:p14="http://schemas.microsoft.com/office/powerpoint/2010/main" val="159838407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3 Marcador de fecha">
            <a:extLst>
              <a:ext uri="{FF2B5EF4-FFF2-40B4-BE49-F238E27FC236}">
                <a16:creationId xmlns:a16="http://schemas.microsoft.com/office/drawing/2014/main" id="{604674F5-0476-447F-90FE-14A2BA8A55F5}"/>
              </a:ext>
            </a:extLst>
          </p:cNvPr>
          <p:cNvSpPr>
            <a:spLocks noGrp="1"/>
          </p:cNvSpPr>
          <p:nvPr>
            <p:ph type="dt" sz="half" idx="10"/>
          </p:nvPr>
        </p:nvSpPr>
        <p:spPr/>
        <p:txBody>
          <a:bodyPr/>
          <a:lstStyle>
            <a:lvl1pPr>
              <a:defRPr/>
            </a:lvl1pPr>
          </a:lstStyle>
          <a:p>
            <a:pPr>
              <a:defRPr/>
            </a:pPr>
            <a:fld id="{3C181FCA-BBA4-4EE4-AA2C-0806E4240D35}" type="datetimeFigureOut">
              <a:rPr lang="en-US"/>
              <a:pPr>
                <a:defRPr/>
              </a:pPr>
              <a:t>7/19/2019</a:t>
            </a:fld>
            <a:endParaRPr lang="en-US"/>
          </a:p>
        </p:txBody>
      </p:sp>
      <p:sp>
        <p:nvSpPr>
          <p:cNvPr id="6" name="4 Marcador de pie de página">
            <a:extLst>
              <a:ext uri="{FF2B5EF4-FFF2-40B4-BE49-F238E27FC236}">
                <a16:creationId xmlns:a16="http://schemas.microsoft.com/office/drawing/2014/main" id="{683BE0DF-B24D-44D1-A750-C4343352E4B8}"/>
              </a:ext>
            </a:extLst>
          </p:cNvPr>
          <p:cNvSpPr>
            <a:spLocks noGrp="1"/>
          </p:cNvSpPr>
          <p:nvPr>
            <p:ph type="ftr" sz="quarter" idx="11"/>
          </p:nvPr>
        </p:nvSpPr>
        <p:spPr/>
        <p:txBody>
          <a:bodyPr/>
          <a:lstStyle>
            <a:lvl1pPr>
              <a:defRPr/>
            </a:lvl1pPr>
          </a:lstStyle>
          <a:p>
            <a:pPr>
              <a:defRPr/>
            </a:pPr>
            <a:endParaRPr lang="en-US"/>
          </a:p>
        </p:txBody>
      </p:sp>
      <p:sp>
        <p:nvSpPr>
          <p:cNvPr id="7" name="5 Marcador de número de diapositiva">
            <a:extLst>
              <a:ext uri="{FF2B5EF4-FFF2-40B4-BE49-F238E27FC236}">
                <a16:creationId xmlns:a16="http://schemas.microsoft.com/office/drawing/2014/main" id="{5AC1B71C-6E60-4BE9-986D-69D4AD04FFDC}"/>
              </a:ext>
            </a:extLst>
          </p:cNvPr>
          <p:cNvSpPr>
            <a:spLocks noGrp="1"/>
          </p:cNvSpPr>
          <p:nvPr>
            <p:ph type="sldNum" sz="quarter" idx="12"/>
          </p:nvPr>
        </p:nvSpPr>
        <p:spPr/>
        <p:txBody>
          <a:bodyPr/>
          <a:lstStyle>
            <a:lvl1pPr>
              <a:defRPr/>
            </a:lvl1pPr>
          </a:lstStyle>
          <a:p>
            <a:pPr>
              <a:defRPr/>
            </a:pPr>
            <a:fld id="{D2F887A2-08BD-4CB3-A07E-8A99072A1B35}" type="slidenum">
              <a:rPr lang="en-US"/>
              <a:pPr>
                <a:defRPr/>
              </a:pPr>
              <a:t>‹#›</a:t>
            </a:fld>
            <a:endParaRPr lang="en-US"/>
          </a:p>
        </p:txBody>
      </p:sp>
    </p:spTree>
    <p:extLst>
      <p:ext uri="{BB962C8B-B14F-4D97-AF65-F5344CB8AC3E}">
        <p14:creationId xmlns:p14="http://schemas.microsoft.com/office/powerpoint/2010/main" val="411853078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n-U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3 Marcador de fecha">
            <a:extLst>
              <a:ext uri="{FF2B5EF4-FFF2-40B4-BE49-F238E27FC236}">
                <a16:creationId xmlns:a16="http://schemas.microsoft.com/office/drawing/2014/main" id="{22ECF07B-3692-41CC-9C88-1ADD91A99744}"/>
              </a:ext>
            </a:extLst>
          </p:cNvPr>
          <p:cNvSpPr>
            <a:spLocks noGrp="1"/>
          </p:cNvSpPr>
          <p:nvPr>
            <p:ph type="dt" sz="half" idx="10"/>
          </p:nvPr>
        </p:nvSpPr>
        <p:spPr/>
        <p:txBody>
          <a:bodyPr/>
          <a:lstStyle>
            <a:lvl1pPr>
              <a:defRPr/>
            </a:lvl1pPr>
          </a:lstStyle>
          <a:p>
            <a:pPr>
              <a:defRPr/>
            </a:pPr>
            <a:fld id="{24C3B19E-15E9-4813-A49A-D81A6EEFC767}" type="datetimeFigureOut">
              <a:rPr lang="en-US"/>
              <a:pPr>
                <a:defRPr/>
              </a:pPr>
              <a:t>7/19/2019</a:t>
            </a:fld>
            <a:endParaRPr lang="en-US"/>
          </a:p>
        </p:txBody>
      </p:sp>
      <p:sp>
        <p:nvSpPr>
          <p:cNvPr id="8" name="4 Marcador de pie de página">
            <a:extLst>
              <a:ext uri="{FF2B5EF4-FFF2-40B4-BE49-F238E27FC236}">
                <a16:creationId xmlns:a16="http://schemas.microsoft.com/office/drawing/2014/main" id="{22F27EB0-0E7B-42E1-A51D-8705324D8795}"/>
              </a:ext>
            </a:extLst>
          </p:cNvPr>
          <p:cNvSpPr>
            <a:spLocks noGrp="1"/>
          </p:cNvSpPr>
          <p:nvPr>
            <p:ph type="ftr" sz="quarter" idx="11"/>
          </p:nvPr>
        </p:nvSpPr>
        <p:spPr/>
        <p:txBody>
          <a:bodyPr/>
          <a:lstStyle>
            <a:lvl1pPr>
              <a:defRPr/>
            </a:lvl1pPr>
          </a:lstStyle>
          <a:p>
            <a:pPr>
              <a:defRPr/>
            </a:pPr>
            <a:endParaRPr lang="en-US"/>
          </a:p>
        </p:txBody>
      </p:sp>
      <p:sp>
        <p:nvSpPr>
          <p:cNvPr id="9" name="5 Marcador de número de diapositiva">
            <a:extLst>
              <a:ext uri="{FF2B5EF4-FFF2-40B4-BE49-F238E27FC236}">
                <a16:creationId xmlns:a16="http://schemas.microsoft.com/office/drawing/2014/main" id="{D8D8CF3B-F822-4EAE-8A1E-6B9BBB86C17E}"/>
              </a:ext>
            </a:extLst>
          </p:cNvPr>
          <p:cNvSpPr>
            <a:spLocks noGrp="1"/>
          </p:cNvSpPr>
          <p:nvPr>
            <p:ph type="sldNum" sz="quarter" idx="12"/>
          </p:nvPr>
        </p:nvSpPr>
        <p:spPr/>
        <p:txBody>
          <a:bodyPr/>
          <a:lstStyle>
            <a:lvl1pPr>
              <a:defRPr/>
            </a:lvl1pPr>
          </a:lstStyle>
          <a:p>
            <a:pPr>
              <a:defRPr/>
            </a:pPr>
            <a:fld id="{81B1E227-4679-448A-AE5A-4DA9A0221ABF}" type="slidenum">
              <a:rPr lang="en-US"/>
              <a:pPr>
                <a:defRPr/>
              </a:pPr>
              <a:t>‹#›</a:t>
            </a:fld>
            <a:endParaRPr lang="en-US"/>
          </a:p>
        </p:txBody>
      </p:sp>
    </p:spTree>
    <p:extLst>
      <p:ext uri="{BB962C8B-B14F-4D97-AF65-F5344CB8AC3E}">
        <p14:creationId xmlns:p14="http://schemas.microsoft.com/office/powerpoint/2010/main" val="352349569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3 Marcador de fecha">
            <a:extLst>
              <a:ext uri="{FF2B5EF4-FFF2-40B4-BE49-F238E27FC236}">
                <a16:creationId xmlns:a16="http://schemas.microsoft.com/office/drawing/2014/main" id="{14C48BBC-8836-45D6-AF5A-C29D6B16F94A}"/>
              </a:ext>
            </a:extLst>
          </p:cNvPr>
          <p:cNvSpPr>
            <a:spLocks noGrp="1"/>
          </p:cNvSpPr>
          <p:nvPr>
            <p:ph type="dt" sz="half" idx="10"/>
          </p:nvPr>
        </p:nvSpPr>
        <p:spPr/>
        <p:txBody>
          <a:bodyPr/>
          <a:lstStyle>
            <a:lvl1pPr>
              <a:defRPr/>
            </a:lvl1pPr>
          </a:lstStyle>
          <a:p>
            <a:pPr>
              <a:defRPr/>
            </a:pPr>
            <a:fld id="{1E0CB587-20B8-41B5-933B-FB375B9D3F02}" type="datetimeFigureOut">
              <a:rPr lang="en-US"/>
              <a:pPr>
                <a:defRPr/>
              </a:pPr>
              <a:t>7/19/2019</a:t>
            </a:fld>
            <a:endParaRPr lang="en-US"/>
          </a:p>
        </p:txBody>
      </p:sp>
      <p:sp>
        <p:nvSpPr>
          <p:cNvPr id="4" name="4 Marcador de pie de página">
            <a:extLst>
              <a:ext uri="{FF2B5EF4-FFF2-40B4-BE49-F238E27FC236}">
                <a16:creationId xmlns:a16="http://schemas.microsoft.com/office/drawing/2014/main" id="{A535A286-E5CF-4439-85F2-2D371ADF850E}"/>
              </a:ext>
            </a:extLst>
          </p:cNvPr>
          <p:cNvSpPr>
            <a:spLocks noGrp="1"/>
          </p:cNvSpPr>
          <p:nvPr>
            <p:ph type="ftr" sz="quarter" idx="11"/>
          </p:nvPr>
        </p:nvSpPr>
        <p:spPr/>
        <p:txBody>
          <a:bodyPr/>
          <a:lstStyle>
            <a:lvl1pPr>
              <a:defRPr/>
            </a:lvl1pPr>
          </a:lstStyle>
          <a:p>
            <a:pPr>
              <a:defRPr/>
            </a:pPr>
            <a:endParaRPr lang="en-US"/>
          </a:p>
        </p:txBody>
      </p:sp>
      <p:sp>
        <p:nvSpPr>
          <p:cNvPr id="5" name="5 Marcador de número de diapositiva">
            <a:extLst>
              <a:ext uri="{FF2B5EF4-FFF2-40B4-BE49-F238E27FC236}">
                <a16:creationId xmlns:a16="http://schemas.microsoft.com/office/drawing/2014/main" id="{2CB4F59B-CDFE-422F-A77E-285EBAA7483D}"/>
              </a:ext>
            </a:extLst>
          </p:cNvPr>
          <p:cNvSpPr>
            <a:spLocks noGrp="1"/>
          </p:cNvSpPr>
          <p:nvPr>
            <p:ph type="sldNum" sz="quarter" idx="12"/>
          </p:nvPr>
        </p:nvSpPr>
        <p:spPr/>
        <p:txBody>
          <a:bodyPr/>
          <a:lstStyle>
            <a:lvl1pPr>
              <a:defRPr/>
            </a:lvl1pPr>
          </a:lstStyle>
          <a:p>
            <a:pPr>
              <a:defRPr/>
            </a:pPr>
            <a:fld id="{5354ED87-9B57-45D1-A002-FE99A3151A4E}" type="slidenum">
              <a:rPr lang="en-US"/>
              <a:pPr>
                <a:defRPr/>
              </a:pPr>
              <a:t>‹#›</a:t>
            </a:fld>
            <a:endParaRPr lang="en-US"/>
          </a:p>
        </p:txBody>
      </p:sp>
    </p:spTree>
    <p:extLst>
      <p:ext uri="{BB962C8B-B14F-4D97-AF65-F5344CB8AC3E}">
        <p14:creationId xmlns:p14="http://schemas.microsoft.com/office/powerpoint/2010/main" val="133078896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a:extLst>
              <a:ext uri="{FF2B5EF4-FFF2-40B4-BE49-F238E27FC236}">
                <a16:creationId xmlns:a16="http://schemas.microsoft.com/office/drawing/2014/main" id="{DEF3B999-E873-480A-B47B-6C4B0DE568A0}"/>
              </a:ext>
            </a:extLst>
          </p:cNvPr>
          <p:cNvSpPr>
            <a:spLocks noGrp="1"/>
          </p:cNvSpPr>
          <p:nvPr>
            <p:ph type="dt" sz="half" idx="10"/>
          </p:nvPr>
        </p:nvSpPr>
        <p:spPr/>
        <p:txBody>
          <a:bodyPr/>
          <a:lstStyle>
            <a:lvl1pPr>
              <a:defRPr/>
            </a:lvl1pPr>
          </a:lstStyle>
          <a:p>
            <a:pPr>
              <a:defRPr/>
            </a:pPr>
            <a:fld id="{38F0C830-0F94-4FEC-A7D4-15A10D241ABE}" type="datetimeFigureOut">
              <a:rPr lang="en-US"/>
              <a:pPr>
                <a:defRPr/>
              </a:pPr>
              <a:t>7/19/2019</a:t>
            </a:fld>
            <a:endParaRPr lang="en-US"/>
          </a:p>
        </p:txBody>
      </p:sp>
      <p:sp>
        <p:nvSpPr>
          <p:cNvPr id="3" name="4 Marcador de pie de página">
            <a:extLst>
              <a:ext uri="{FF2B5EF4-FFF2-40B4-BE49-F238E27FC236}">
                <a16:creationId xmlns:a16="http://schemas.microsoft.com/office/drawing/2014/main" id="{DC8CA991-FF4E-40B7-BBE8-3DF7D42471F6}"/>
              </a:ext>
            </a:extLst>
          </p:cNvPr>
          <p:cNvSpPr>
            <a:spLocks noGrp="1"/>
          </p:cNvSpPr>
          <p:nvPr>
            <p:ph type="ftr" sz="quarter" idx="11"/>
          </p:nvPr>
        </p:nvSpPr>
        <p:spPr/>
        <p:txBody>
          <a:bodyPr/>
          <a:lstStyle>
            <a:lvl1pPr>
              <a:defRPr/>
            </a:lvl1pPr>
          </a:lstStyle>
          <a:p>
            <a:pPr>
              <a:defRPr/>
            </a:pPr>
            <a:endParaRPr lang="en-US"/>
          </a:p>
        </p:txBody>
      </p:sp>
      <p:sp>
        <p:nvSpPr>
          <p:cNvPr id="4" name="5 Marcador de número de diapositiva">
            <a:extLst>
              <a:ext uri="{FF2B5EF4-FFF2-40B4-BE49-F238E27FC236}">
                <a16:creationId xmlns:a16="http://schemas.microsoft.com/office/drawing/2014/main" id="{6F60055D-D809-4597-B03E-6624D10C57FE}"/>
              </a:ext>
            </a:extLst>
          </p:cNvPr>
          <p:cNvSpPr>
            <a:spLocks noGrp="1"/>
          </p:cNvSpPr>
          <p:nvPr>
            <p:ph type="sldNum" sz="quarter" idx="12"/>
          </p:nvPr>
        </p:nvSpPr>
        <p:spPr/>
        <p:txBody>
          <a:bodyPr/>
          <a:lstStyle>
            <a:lvl1pPr>
              <a:defRPr/>
            </a:lvl1pPr>
          </a:lstStyle>
          <a:p>
            <a:pPr>
              <a:defRPr/>
            </a:pPr>
            <a:fld id="{F0D406B9-FA96-4FE6-A0ED-7259038EEA9D}" type="slidenum">
              <a:rPr lang="en-US"/>
              <a:pPr>
                <a:defRPr/>
              </a:pPr>
              <a:t>‹#›</a:t>
            </a:fld>
            <a:endParaRPr lang="en-US"/>
          </a:p>
        </p:txBody>
      </p:sp>
    </p:spTree>
    <p:extLst>
      <p:ext uri="{BB962C8B-B14F-4D97-AF65-F5344CB8AC3E}">
        <p14:creationId xmlns:p14="http://schemas.microsoft.com/office/powerpoint/2010/main" val="288384041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n-U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3 Marcador de fecha">
            <a:extLst>
              <a:ext uri="{FF2B5EF4-FFF2-40B4-BE49-F238E27FC236}">
                <a16:creationId xmlns:a16="http://schemas.microsoft.com/office/drawing/2014/main" id="{BA456305-7119-4F68-B73C-E32CA97AA5DD}"/>
              </a:ext>
            </a:extLst>
          </p:cNvPr>
          <p:cNvSpPr>
            <a:spLocks noGrp="1"/>
          </p:cNvSpPr>
          <p:nvPr>
            <p:ph type="dt" sz="half" idx="10"/>
          </p:nvPr>
        </p:nvSpPr>
        <p:spPr/>
        <p:txBody>
          <a:bodyPr/>
          <a:lstStyle>
            <a:lvl1pPr>
              <a:defRPr/>
            </a:lvl1pPr>
          </a:lstStyle>
          <a:p>
            <a:pPr>
              <a:defRPr/>
            </a:pPr>
            <a:fld id="{EED08E95-7D23-4C8A-A884-5A8C7093A090}" type="datetimeFigureOut">
              <a:rPr lang="en-US"/>
              <a:pPr>
                <a:defRPr/>
              </a:pPr>
              <a:t>7/19/2019</a:t>
            </a:fld>
            <a:endParaRPr lang="en-US"/>
          </a:p>
        </p:txBody>
      </p:sp>
      <p:sp>
        <p:nvSpPr>
          <p:cNvPr id="6" name="4 Marcador de pie de página">
            <a:extLst>
              <a:ext uri="{FF2B5EF4-FFF2-40B4-BE49-F238E27FC236}">
                <a16:creationId xmlns:a16="http://schemas.microsoft.com/office/drawing/2014/main" id="{E3B84E5F-8FD1-49F9-9B96-2A9FDA99F6D2}"/>
              </a:ext>
            </a:extLst>
          </p:cNvPr>
          <p:cNvSpPr>
            <a:spLocks noGrp="1"/>
          </p:cNvSpPr>
          <p:nvPr>
            <p:ph type="ftr" sz="quarter" idx="11"/>
          </p:nvPr>
        </p:nvSpPr>
        <p:spPr/>
        <p:txBody>
          <a:bodyPr/>
          <a:lstStyle>
            <a:lvl1pPr>
              <a:defRPr/>
            </a:lvl1pPr>
          </a:lstStyle>
          <a:p>
            <a:pPr>
              <a:defRPr/>
            </a:pPr>
            <a:endParaRPr lang="en-US"/>
          </a:p>
        </p:txBody>
      </p:sp>
      <p:sp>
        <p:nvSpPr>
          <p:cNvPr id="7" name="5 Marcador de número de diapositiva">
            <a:extLst>
              <a:ext uri="{FF2B5EF4-FFF2-40B4-BE49-F238E27FC236}">
                <a16:creationId xmlns:a16="http://schemas.microsoft.com/office/drawing/2014/main" id="{DE629B7B-0CE4-4F61-BB54-81659F70FA8B}"/>
              </a:ext>
            </a:extLst>
          </p:cNvPr>
          <p:cNvSpPr>
            <a:spLocks noGrp="1"/>
          </p:cNvSpPr>
          <p:nvPr>
            <p:ph type="sldNum" sz="quarter" idx="12"/>
          </p:nvPr>
        </p:nvSpPr>
        <p:spPr/>
        <p:txBody>
          <a:bodyPr/>
          <a:lstStyle>
            <a:lvl1pPr>
              <a:defRPr/>
            </a:lvl1pPr>
          </a:lstStyle>
          <a:p>
            <a:pPr>
              <a:defRPr/>
            </a:pPr>
            <a:fld id="{3EA5D30B-C7BC-427B-92E5-70D5B1D3CC63}" type="slidenum">
              <a:rPr lang="en-US"/>
              <a:pPr>
                <a:defRPr/>
              </a:pPr>
              <a:t>‹#›</a:t>
            </a:fld>
            <a:endParaRPr lang="en-US"/>
          </a:p>
        </p:txBody>
      </p:sp>
    </p:spTree>
    <p:extLst>
      <p:ext uri="{BB962C8B-B14F-4D97-AF65-F5344CB8AC3E}">
        <p14:creationId xmlns:p14="http://schemas.microsoft.com/office/powerpoint/2010/main" val="101468439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n-U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3 Marcador de fecha">
            <a:extLst>
              <a:ext uri="{FF2B5EF4-FFF2-40B4-BE49-F238E27FC236}">
                <a16:creationId xmlns:a16="http://schemas.microsoft.com/office/drawing/2014/main" id="{FE76DD69-63DE-4040-AF4D-019B5FD7DB02}"/>
              </a:ext>
            </a:extLst>
          </p:cNvPr>
          <p:cNvSpPr>
            <a:spLocks noGrp="1"/>
          </p:cNvSpPr>
          <p:nvPr>
            <p:ph type="dt" sz="half" idx="10"/>
          </p:nvPr>
        </p:nvSpPr>
        <p:spPr/>
        <p:txBody>
          <a:bodyPr/>
          <a:lstStyle>
            <a:lvl1pPr>
              <a:defRPr/>
            </a:lvl1pPr>
          </a:lstStyle>
          <a:p>
            <a:pPr>
              <a:defRPr/>
            </a:pPr>
            <a:fld id="{A796626A-1197-4CAE-AFD1-454FBE1B9310}" type="datetimeFigureOut">
              <a:rPr lang="en-US"/>
              <a:pPr>
                <a:defRPr/>
              </a:pPr>
              <a:t>7/19/2019</a:t>
            </a:fld>
            <a:endParaRPr lang="en-US"/>
          </a:p>
        </p:txBody>
      </p:sp>
      <p:sp>
        <p:nvSpPr>
          <p:cNvPr id="6" name="4 Marcador de pie de página">
            <a:extLst>
              <a:ext uri="{FF2B5EF4-FFF2-40B4-BE49-F238E27FC236}">
                <a16:creationId xmlns:a16="http://schemas.microsoft.com/office/drawing/2014/main" id="{53C8E68F-526B-4598-A61D-196CCD1B3393}"/>
              </a:ext>
            </a:extLst>
          </p:cNvPr>
          <p:cNvSpPr>
            <a:spLocks noGrp="1"/>
          </p:cNvSpPr>
          <p:nvPr>
            <p:ph type="ftr" sz="quarter" idx="11"/>
          </p:nvPr>
        </p:nvSpPr>
        <p:spPr/>
        <p:txBody>
          <a:bodyPr/>
          <a:lstStyle>
            <a:lvl1pPr>
              <a:defRPr/>
            </a:lvl1pPr>
          </a:lstStyle>
          <a:p>
            <a:pPr>
              <a:defRPr/>
            </a:pPr>
            <a:endParaRPr lang="en-US"/>
          </a:p>
        </p:txBody>
      </p:sp>
      <p:sp>
        <p:nvSpPr>
          <p:cNvPr id="7" name="5 Marcador de número de diapositiva">
            <a:extLst>
              <a:ext uri="{FF2B5EF4-FFF2-40B4-BE49-F238E27FC236}">
                <a16:creationId xmlns:a16="http://schemas.microsoft.com/office/drawing/2014/main" id="{20A7BB89-770B-4ABD-B87B-E4467580DD43}"/>
              </a:ext>
            </a:extLst>
          </p:cNvPr>
          <p:cNvSpPr>
            <a:spLocks noGrp="1"/>
          </p:cNvSpPr>
          <p:nvPr>
            <p:ph type="sldNum" sz="quarter" idx="12"/>
          </p:nvPr>
        </p:nvSpPr>
        <p:spPr/>
        <p:txBody>
          <a:bodyPr/>
          <a:lstStyle>
            <a:lvl1pPr>
              <a:defRPr/>
            </a:lvl1pPr>
          </a:lstStyle>
          <a:p>
            <a:pPr>
              <a:defRPr/>
            </a:pPr>
            <a:fld id="{133DFF87-E7C2-4FA0-996A-F6BBA869B5E4}" type="slidenum">
              <a:rPr lang="en-US"/>
              <a:pPr>
                <a:defRPr/>
              </a:pPr>
              <a:t>‹#›</a:t>
            </a:fld>
            <a:endParaRPr lang="en-US"/>
          </a:p>
        </p:txBody>
      </p:sp>
    </p:spTree>
    <p:extLst>
      <p:ext uri="{BB962C8B-B14F-4D97-AF65-F5344CB8AC3E}">
        <p14:creationId xmlns:p14="http://schemas.microsoft.com/office/powerpoint/2010/main" val="396254106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fecha">
            <a:extLst>
              <a:ext uri="{FF2B5EF4-FFF2-40B4-BE49-F238E27FC236}">
                <a16:creationId xmlns:a16="http://schemas.microsoft.com/office/drawing/2014/main" id="{518F8FB5-0B34-462B-A101-6418C0A54FE8}"/>
              </a:ext>
            </a:extLst>
          </p:cNvPr>
          <p:cNvSpPr>
            <a:spLocks noGrp="1"/>
          </p:cNvSpPr>
          <p:nvPr>
            <p:ph type="dt" sz="half" idx="10"/>
          </p:nvPr>
        </p:nvSpPr>
        <p:spPr/>
        <p:txBody>
          <a:bodyPr/>
          <a:lstStyle>
            <a:lvl1pPr>
              <a:defRPr/>
            </a:lvl1pPr>
          </a:lstStyle>
          <a:p>
            <a:pPr>
              <a:defRPr/>
            </a:pPr>
            <a:fld id="{EFC73643-98DD-46C6-9205-AECCB219A8C8}"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5D23E4CA-E778-4707-ABBA-6BB4E16200BB}"/>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5A98ED39-3EF9-46AD-8388-BB0CAD8CB617}"/>
              </a:ext>
            </a:extLst>
          </p:cNvPr>
          <p:cNvSpPr>
            <a:spLocks noGrp="1"/>
          </p:cNvSpPr>
          <p:nvPr>
            <p:ph type="sldNum" sz="quarter" idx="12"/>
          </p:nvPr>
        </p:nvSpPr>
        <p:spPr/>
        <p:txBody>
          <a:bodyPr/>
          <a:lstStyle>
            <a:lvl1pPr>
              <a:defRPr/>
            </a:lvl1pPr>
          </a:lstStyle>
          <a:p>
            <a:pPr>
              <a:defRPr/>
            </a:pPr>
            <a:fld id="{BCA765B5-2A00-4582-AC73-5EE57962AADE}" type="slidenum">
              <a:rPr lang="en-US"/>
              <a:pPr>
                <a:defRPr/>
              </a:pPr>
              <a:t>‹#›</a:t>
            </a:fld>
            <a:endParaRPr lang="en-US"/>
          </a:p>
        </p:txBody>
      </p:sp>
    </p:spTree>
    <p:extLst>
      <p:ext uri="{BB962C8B-B14F-4D97-AF65-F5344CB8AC3E}">
        <p14:creationId xmlns:p14="http://schemas.microsoft.com/office/powerpoint/2010/main" val="259656631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fecha">
            <a:extLst>
              <a:ext uri="{FF2B5EF4-FFF2-40B4-BE49-F238E27FC236}">
                <a16:creationId xmlns:a16="http://schemas.microsoft.com/office/drawing/2014/main" id="{F981EE90-14E6-4148-AC25-AF6AAA82554B}"/>
              </a:ext>
            </a:extLst>
          </p:cNvPr>
          <p:cNvSpPr>
            <a:spLocks noGrp="1"/>
          </p:cNvSpPr>
          <p:nvPr>
            <p:ph type="dt" sz="half" idx="10"/>
          </p:nvPr>
        </p:nvSpPr>
        <p:spPr/>
        <p:txBody>
          <a:bodyPr/>
          <a:lstStyle>
            <a:lvl1pPr>
              <a:defRPr/>
            </a:lvl1pPr>
          </a:lstStyle>
          <a:p>
            <a:pPr>
              <a:defRPr/>
            </a:pPr>
            <a:fld id="{939F6453-D553-4AFE-8AE4-1B0377C267E0}"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E52C25A0-C015-4921-B883-EA65CCB79829}"/>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95BAC2D2-4B84-4228-BC9C-E9784EF7EAC0}"/>
              </a:ext>
            </a:extLst>
          </p:cNvPr>
          <p:cNvSpPr>
            <a:spLocks noGrp="1"/>
          </p:cNvSpPr>
          <p:nvPr>
            <p:ph type="sldNum" sz="quarter" idx="12"/>
          </p:nvPr>
        </p:nvSpPr>
        <p:spPr/>
        <p:txBody>
          <a:bodyPr/>
          <a:lstStyle>
            <a:lvl1pPr>
              <a:defRPr/>
            </a:lvl1pPr>
          </a:lstStyle>
          <a:p>
            <a:pPr>
              <a:defRPr/>
            </a:pPr>
            <a:fld id="{5125BC93-519E-4F49-BF61-1B717B9D58AE}" type="slidenum">
              <a:rPr lang="en-US"/>
              <a:pPr>
                <a:defRPr/>
              </a:pPr>
              <a:t>‹#›</a:t>
            </a:fld>
            <a:endParaRPr lang="en-US"/>
          </a:p>
        </p:txBody>
      </p:sp>
    </p:spTree>
    <p:extLst>
      <p:ext uri="{BB962C8B-B14F-4D97-AF65-F5344CB8AC3E}">
        <p14:creationId xmlns:p14="http://schemas.microsoft.com/office/powerpoint/2010/main" val="138865408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en-U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a:p>
        </p:txBody>
      </p:sp>
      <p:sp>
        <p:nvSpPr>
          <p:cNvPr id="4" name="3 Marcador de fecha">
            <a:extLst>
              <a:ext uri="{FF2B5EF4-FFF2-40B4-BE49-F238E27FC236}">
                <a16:creationId xmlns:a16="http://schemas.microsoft.com/office/drawing/2014/main" id="{F78A3E86-4B49-4EFD-9164-119EBD137628}"/>
              </a:ext>
            </a:extLst>
          </p:cNvPr>
          <p:cNvSpPr>
            <a:spLocks noGrp="1"/>
          </p:cNvSpPr>
          <p:nvPr>
            <p:ph type="dt" sz="half" idx="10"/>
          </p:nvPr>
        </p:nvSpPr>
        <p:spPr/>
        <p:txBody>
          <a:bodyPr/>
          <a:lstStyle>
            <a:lvl1pPr>
              <a:defRPr/>
            </a:lvl1pPr>
          </a:lstStyle>
          <a:p>
            <a:pPr>
              <a:defRPr/>
            </a:pPr>
            <a:fld id="{904FFDC5-9A64-44D3-BB87-D2C22ABEB095}"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BD5669AE-66C4-45FB-B7C6-D1423C20A8CE}"/>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9BE3E767-5757-4F0F-8172-BFD52B5F235E}"/>
              </a:ext>
            </a:extLst>
          </p:cNvPr>
          <p:cNvSpPr>
            <a:spLocks noGrp="1"/>
          </p:cNvSpPr>
          <p:nvPr>
            <p:ph type="sldNum" sz="quarter" idx="12"/>
          </p:nvPr>
        </p:nvSpPr>
        <p:spPr/>
        <p:txBody>
          <a:bodyPr/>
          <a:lstStyle>
            <a:lvl1pPr>
              <a:defRPr/>
            </a:lvl1pPr>
          </a:lstStyle>
          <a:p>
            <a:pPr>
              <a:defRPr/>
            </a:pPr>
            <a:fld id="{D2546DE7-B951-4F79-A9A1-82C247EF9547}" type="slidenum">
              <a:rPr lang="en-US"/>
              <a:pPr>
                <a:defRPr/>
              </a:pPr>
              <a:t>‹#›</a:t>
            </a:fld>
            <a:endParaRPr lang="en-US"/>
          </a:p>
        </p:txBody>
      </p:sp>
    </p:spTree>
    <p:extLst>
      <p:ext uri="{BB962C8B-B14F-4D97-AF65-F5344CB8AC3E}">
        <p14:creationId xmlns:p14="http://schemas.microsoft.com/office/powerpoint/2010/main" val="138790138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fecha">
            <a:extLst>
              <a:ext uri="{FF2B5EF4-FFF2-40B4-BE49-F238E27FC236}">
                <a16:creationId xmlns:a16="http://schemas.microsoft.com/office/drawing/2014/main" id="{75C22FAD-AF43-4E4B-81EC-A9F61C742987}"/>
              </a:ext>
            </a:extLst>
          </p:cNvPr>
          <p:cNvSpPr>
            <a:spLocks noGrp="1"/>
          </p:cNvSpPr>
          <p:nvPr>
            <p:ph type="dt" sz="half" idx="10"/>
          </p:nvPr>
        </p:nvSpPr>
        <p:spPr/>
        <p:txBody>
          <a:bodyPr/>
          <a:lstStyle>
            <a:lvl1pPr>
              <a:defRPr/>
            </a:lvl1pPr>
          </a:lstStyle>
          <a:p>
            <a:pPr>
              <a:defRPr/>
            </a:pPr>
            <a:fld id="{06EC08AC-A5B6-4F0E-B65B-4215D175A2C1}"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F158A3F0-8164-41E0-A478-7A0370DD8639}"/>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CB43B159-618F-4264-8FB8-D1CB9F6D4138}"/>
              </a:ext>
            </a:extLst>
          </p:cNvPr>
          <p:cNvSpPr>
            <a:spLocks noGrp="1"/>
          </p:cNvSpPr>
          <p:nvPr>
            <p:ph type="sldNum" sz="quarter" idx="12"/>
          </p:nvPr>
        </p:nvSpPr>
        <p:spPr/>
        <p:txBody>
          <a:bodyPr/>
          <a:lstStyle>
            <a:lvl1pPr>
              <a:defRPr/>
            </a:lvl1pPr>
          </a:lstStyle>
          <a:p>
            <a:pPr>
              <a:defRPr/>
            </a:pPr>
            <a:fld id="{96D2D01C-679C-4F6E-87C0-53B9A22EEBFB}" type="slidenum">
              <a:rPr lang="en-US"/>
              <a:pPr>
                <a:defRPr/>
              </a:pPr>
              <a:t>‹#›</a:t>
            </a:fld>
            <a:endParaRPr lang="en-US"/>
          </a:p>
        </p:txBody>
      </p:sp>
    </p:spTree>
    <p:extLst>
      <p:ext uri="{BB962C8B-B14F-4D97-AF65-F5344CB8AC3E}">
        <p14:creationId xmlns:p14="http://schemas.microsoft.com/office/powerpoint/2010/main" val="13598287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0F67C-546F-45EB-B316-8FE4D78E80CA}"/>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9ECF932-85AC-4888-826A-5588D7AC77BE}"/>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A89D9A2-FA03-4984-BE90-42A8314884F3}"/>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3608EDED-F60A-4DBE-BDE2-C3D4D1AB310D}"/>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83282B9E-F103-479A-B252-A650B414352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4C439B91-ED8E-4926-BA59-B8E5A0F3D038}"/>
              </a:ext>
            </a:extLst>
          </p:cNvPr>
          <p:cNvSpPr>
            <a:spLocks noGrp="1" noChangeArrowheads="1"/>
          </p:cNvSpPr>
          <p:nvPr>
            <p:ph type="sldNum" sz="quarter" idx="12"/>
          </p:nvPr>
        </p:nvSpPr>
        <p:spPr>
          <a:ln/>
        </p:spPr>
        <p:txBody>
          <a:bodyPr/>
          <a:lstStyle>
            <a:lvl1pPr>
              <a:defRPr/>
            </a:lvl1pPr>
          </a:lstStyle>
          <a:p>
            <a:pPr>
              <a:defRPr/>
            </a:pPr>
            <a:fld id="{B52DAC86-AD7C-4603-B4BC-FAD7B82D3663}" type="slidenum">
              <a:rPr lang="en-US" altLang="en-US"/>
              <a:pPr>
                <a:defRPr/>
              </a:pPr>
              <a:t>‹#›</a:t>
            </a:fld>
            <a:endParaRPr lang="en-US" altLang="en-US"/>
          </a:p>
        </p:txBody>
      </p:sp>
    </p:spTree>
    <p:extLst>
      <p:ext uri="{BB962C8B-B14F-4D97-AF65-F5344CB8AC3E}">
        <p14:creationId xmlns:p14="http://schemas.microsoft.com/office/powerpoint/2010/main" val="323807180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n-U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a:extLst>
              <a:ext uri="{FF2B5EF4-FFF2-40B4-BE49-F238E27FC236}">
                <a16:creationId xmlns:a16="http://schemas.microsoft.com/office/drawing/2014/main" id="{7384EAF2-2BDA-44EF-BD63-0765D3ED0B25}"/>
              </a:ext>
            </a:extLst>
          </p:cNvPr>
          <p:cNvSpPr>
            <a:spLocks noGrp="1"/>
          </p:cNvSpPr>
          <p:nvPr>
            <p:ph type="dt" sz="half" idx="10"/>
          </p:nvPr>
        </p:nvSpPr>
        <p:spPr/>
        <p:txBody>
          <a:bodyPr/>
          <a:lstStyle>
            <a:lvl1pPr>
              <a:defRPr/>
            </a:lvl1pPr>
          </a:lstStyle>
          <a:p>
            <a:pPr>
              <a:defRPr/>
            </a:pPr>
            <a:fld id="{8346EE72-CBC6-4962-B117-50440241D604}"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B1AD8F3E-BBC2-4793-B9E9-CF3DCC1C19E7}"/>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638A758E-2963-44C9-895A-7B81A495F94C}"/>
              </a:ext>
            </a:extLst>
          </p:cNvPr>
          <p:cNvSpPr>
            <a:spLocks noGrp="1"/>
          </p:cNvSpPr>
          <p:nvPr>
            <p:ph type="sldNum" sz="quarter" idx="12"/>
          </p:nvPr>
        </p:nvSpPr>
        <p:spPr/>
        <p:txBody>
          <a:bodyPr/>
          <a:lstStyle>
            <a:lvl1pPr>
              <a:defRPr/>
            </a:lvl1pPr>
          </a:lstStyle>
          <a:p>
            <a:pPr>
              <a:defRPr/>
            </a:pPr>
            <a:fld id="{D22955C4-0D96-49F1-8F6C-D4A05ED3FBC8}" type="slidenum">
              <a:rPr lang="en-US"/>
              <a:pPr>
                <a:defRPr/>
              </a:pPr>
              <a:t>‹#›</a:t>
            </a:fld>
            <a:endParaRPr lang="en-US"/>
          </a:p>
        </p:txBody>
      </p:sp>
    </p:spTree>
    <p:extLst>
      <p:ext uri="{BB962C8B-B14F-4D97-AF65-F5344CB8AC3E}">
        <p14:creationId xmlns:p14="http://schemas.microsoft.com/office/powerpoint/2010/main" val="127972663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3 Marcador de fecha">
            <a:extLst>
              <a:ext uri="{FF2B5EF4-FFF2-40B4-BE49-F238E27FC236}">
                <a16:creationId xmlns:a16="http://schemas.microsoft.com/office/drawing/2014/main" id="{F4925BAC-30DD-40D0-8188-EAE4CC237541}"/>
              </a:ext>
            </a:extLst>
          </p:cNvPr>
          <p:cNvSpPr>
            <a:spLocks noGrp="1"/>
          </p:cNvSpPr>
          <p:nvPr>
            <p:ph type="dt" sz="half" idx="10"/>
          </p:nvPr>
        </p:nvSpPr>
        <p:spPr/>
        <p:txBody>
          <a:bodyPr/>
          <a:lstStyle>
            <a:lvl1pPr>
              <a:defRPr/>
            </a:lvl1pPr>
          </a:lstStyle>
          <a:p>
            <a:pPr>
              <a:defRPr/>
            </a:pPr>
            <a:fld id="{FBE94AAD-43EC-462E-AF31-9D8EEF4FB928}" type="datetimeFigureOut">
              <a:rPr lang="en-US"/>
              <a:pPr>
                <a:defRPr/>
              </a:pPr>
              <a:t>7/19/2019</a:t>
            </a:fld>
            <a:endParaRPr lang="en-US"/>
          </a:p>
        </p:txBody>
      </p:sp>
      <p:sp>
        <p:nvSpPr>
          <p:cNvPr id="6" name="4 Marcador de pie de página">
            <a:extLst>
              <a:ext uri="{FF2B5EF4-FFF2-40B4-BE49-F238E27FC236}">
                <a16:creationId xmlns:a16="http://schemas.microsoft.com/office/drawing/2014/main" id="{B15DCBCF-DE05-497E-89E3-33F6978F8934}"/>
              </a:ext>
            </a:extLst>
          </p:cNvPr>
          <p:cNvSpPr>
            <a:spLocks noGrp="1"/>
          </p:cNvSpPr>
          <p:nvPr>
            <p:ph type="ftr" sz="quarter" idx="11"/>
          </p:nvPr>
        </p:nvSpPr>
        <p:spPr/>
        <p:txBody>
          <a:bodyPr/>
          <a:lstStyle>
            <a:lvl1pPr>
              <a:defRPr/>
            </a:lvl1pPr>
          </a:lstStyle>
          <a:p>
            <a:pPr>
              <a:defRPr/>
            </a:pPr>
            <a:endParaRPr lang="en-US"/>
          </a:p>
        </p:txBody>
      </p:sp>
      <p:sp>
        <p:nvSpPr>
          <p:cNvPr id="7" name="5 Marcador de número de diapositiva">
            <a:extLst>
              <a:ext uri="{FF2B5EF4-FFF2-40B4-BE49-F238E27FC236}">
                <a16:creationId xmlns:a16="http://schemas.microsoft.com/office/drawing/2014/main" id="{1916A3C7-8DC4-42B2-A32F-019911FAFCFE}"/>
              </a:ext>
            </a:extLst>
          </p:cNvPr>
          <p:cNvSpPr>
            <a:spLocks noGrp="1"/>
          </p:cNvSpPr>
          <p:nvPr>
            <p:ph type="sldNum" sz="quarter" idx="12"/>
          </p:nvPr>
        </p:nvSpPr>
        <p:spPr/>
        <p:txBody>
          <a:bodyPr/>
          <a:lstStyle>
            <a:lvl1pPr>
              <a:defRPr/>
            </a:lvl1pPr>
          </a:lstStyle>
          <a:p>
            <a:pPr>
              <a:defRPr/>
            </a:pPr>
            <a:fld id="{CA22CC15-D53F-4736-B742-1B2EF8BA7729}" type="slidenum">
              <a:rPr lang="en-US"/>
              <a:pPr>
                <a:defRPr/>
              </a:pPr>
              <a:t>‹#›</a:t>
            </a:fld>
            <a:endParaRPr lang="en-US"/>
          </a:p>
        </p:txBody>
      </p:sp>
    </p:spTree>
    <p:extLst>
      <p:ext uri="{BB962C8B-B14F-4D97-AF65-F5344CB8AC3E}">
        <p14:creationId xmlns:p14="http://schemas.microsoft.com/office/powerpoint/2010/main" val="279521152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n-U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3 Marcador de fecha">
            <a:extLst>
              <a:ext uri="{FF2B5EF4-FFF2-40B4-BE49-F238E27FC236}">
                <a16:creationId xmlns:a16="http://schemas.microsoft.com/office/drawing/2014/main" id="{C3C85AD0-23CB-4ACF-9D0B-0B3CCDC285B8}"/>
              </a:ext>
            </a:extLst>
          </p:cNvPr>
          <p:cNvSpPr>
            <a:spLocks noGrp="1"/>
          </p:cNvSpPr>
          <p:nvPr>
            <p:ph type="dt" sz="half" idx="10"/>
          </p:nvPr>
        </p:nvSpPr>
        <p:spPr/>
        <p:txBody>
          <a:bodyPr/>
          <a:lstStyle>
            <a:lvl1pPr>
              <a:defRPr/>
            </a:lvl1pPr>
          </a:lstStyle>
          <a:p>
            <a:pPr>
              <a:defRPr/>
            </a:pPr>
            <a:fld id="{7F5C8444-3D63-49C9-80A5-7683D5ACD831}" type="datetimeFigureOut">
              <a:rPr lang="en-US"/>
              <a:pPr>
                <a:defRPr/>
              </a:pPr>
              <a:t>7/19/2019</a:t>
            </a:fld>
            <a:endParaRPr lang="en-US"/>
          </a:p>
        </p:txBody>
      </p:sp>
      <p:sp>
        <p:nvSpPr>
          <p:cNvPr id="8" name="4 Marcador de pie de página">
            <a:extLst>
              <a:ext uri="{FF2B5EF4-FFF2-40B4-BE49-F238E27FC236}">
                <a16:creationId xmlns:a16="http://schemas.microsoft.com/office/drawing/2014/main" id="{09EEC8BE-6D21-4EA8-AC1B-239E5DEB3B65}"/>
              </a:ext>
            </a:extLst>
          </p:cNvPr>
          <p:cNvSpPr>
            <a:spLocks noGrp="1"/>
          </p:cNvSpPr>
          <p:nvPr>
            <p:ph type="ftr" sz="quarter" idx="11"/>
          </p:nvPr>
        </p:nvSpPr>
        <p:spPr/>
        <p:txBody>
          <a:bodyPr/>
          <a:lstStyle>
            <a:lvl1pPr>
              <a:defRPr/>
            </a:lvl1pPr>
          </a:lstStyle>
          <a:p>
            <a:pPr>
              <a:defRPr/>
            </a:pPr>
            <a:endParaRPr lang="en-US"/>
          </a:p>
        </p:txBody>
      </p:sp>
      <p:sp>
        <p:nvSpPr>
          <p:cNvPr id="9" name="5 Marcador de número de diapositiva">
            <a:extLst>
              <a:ext uri="{FF2B5EF4-FFF2-40B4-BE49-F238E27FC236}">
                <a16:creationId xmlns:a16="http://schemas.microsoft.com/office/drawing/2014/main" id="{E5DDE271-7AE0-466E-9F69-DC322FF23E11}"/>
              </a:ext>
            </a:extLst>
          </p:cNvPr>
          <p:cNvSpPr>
            <a:spLocks noGrp="1"/>
          </p:cNvSpPr>
          <p:nvPr>
            <p:ph type="sldNum" sz="quarter" idx="12"/>
          </p:nvPr>
        </p:nvSpPr>
        <p:spPr/>
        <p:txBody>
          <a:bodyPr/>
          <a:lstStyle>
            <a:lvl1pPr>
              <a:defRPr/>
            </a:lvl1pPr>
          </a:lstStyle>
          <a:p>
            <a:pPr>
              <a:defRPr/>
            </a:pPr>
            <a:fld id="{29F8C876-6A33-4035-AEB5-CF5675CF06F8}" type="slidenum">
              <a:rPr lang="en-US"/>
              <a:pPr>
                <a:defRPr/>
              </a:pPr>
              <a:t>‹#›</a:t>
            </a:fld>
            <a:endParaRPr lang="en-US"/>
          </a:p>
        </p:txBody>
      </p:sp>
    </p:spTree>
    <p:extLst>
      <p:ext uri="{BB962C8B-B14F-4D97-AF65-F5344CB8AC3E}">
        <p14:creationId xmlns:p14="http://schemas.microsoft.com/office/powerpoint/2010/main" val="94611631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3 Marcador de fecha">
            <a:extLst>
              <a:ext uri="{FF2B5EF4-FFF2-40B4-BE49-F238E27FC236}">
                <a16:creationId xmlns:a16="http://schemas.microsoft.com/office/drawing/2014/main" id="{B69E2D4B-D8ED-468C-8F3B-5ECA43AEE284}"/>
              </a:ext>
            </a:extLst>
          </p:cNvPr>
          <p:cNvSpPr>
            <a:spLocks noGrp="1"/>
          </p:cNvSpPr>
          <p:nvPr>
            <p:ph type="dt" sz="half" idx="10"/>
          </p:nvPr>
        </p:nvSpPr>
        <p:spPr/>
        <p:txBody>
          <a:bodyPr/>
          <a:lstStyle>
            <a:lvl1pPr>
              <a:defRPr/>
            </a:lvl1pPr>
          </a:lstStyle>
          <a:p>
            <a:pPr>
              <a:defRPr/>
            </a:pPr>
            <a:fld id="{32ED8015-6BCD-48DE-B15C-7B68CDA1FD3C}" type="datetimeFigureOut">
              <a:rPr lang="en-US"/>
              <a:pPr>
                <a:defRPr/>
              </a:pPr>
              <a:t>7/19/2019</a:t>
            </a:fld>
            <a:endParaRPr lang="en-US"/>
          </a:p>
        </p:txBody>
      </p:sp>
      <p:sp>
        <p:nvSpPr>
          <p:cNvPr id="4" name="4 Marcador de pie de página">
            <a:extLst>
              <a:ext uri="{FF2B5EF4-FFF2-40B4-BE49-F238E27FC236}">
                <a16:creationId xmlns:a16="http://schemas.microsoft.com/office/drawing/2014/main" id="{C2018B31-A3BE-4FA4-8E2B-1174BE1CC9B3}"/>
              </a:ext>
            </a:extLst>
          </p:cNvPr>
          <p:cNvSpPr>
            <a:spLocks noGrp="1"/>
          </p:cNvSpPr>
          <p:nvPr>
            <p:ph type="ftr" sz="quarter" idx="11"/>
          </p:nvPr>
        </p:nvSpPr>
        <p:spPr/>
        <p:txBody>
          <a:bodyPr/>
          <a:lstStyle>
            <a:lvl1pPr>
              <a:defRPr/>
            </a:lvl1pPr>
          </a:lstStyle>
          <a:p>
            <a:pPr>
              <a:defRPr/>
            </a:pPr>
            <a:endParaRPr lang="en-US"/>
          </a:p>
        </p:txBody>
      </p:sp>
      <p:sp>
        <p:nvSpPr>
          <p:cNvPr id="5" name="5 Marcador de número de diapositiva">
            <a:extLst>
              <a:ext uri="{FF2B5EF4-FFF2-40B4-BE49-F238E27FC236}">
                <a16:creationId xmlns:a16="http://schemas.microsoft.com/office/drawing/2014/main" id="{BE647481-DDC0-4E3B-BA92-F0AFD22174D4}"/>
              </a:ext>
            </a:extLst>
          </p:cNvPr>
          <p:cNvSpPr>
            <a:spLocks noGrp="1"/>
          </p:cNvSpPr>
          <p:nvPr>
            <p:ph type="sldNum" sz="quarter" idx="12"/>
          </p:nvPr>
        </p:nvSpPr>
        <p:spPr/>
        <p:txBody>
          <a:bodyPr/>
          <a:lstStyle>
            <a:lvl1pPr>
              <a:defRPr/>
            </a:lvl1pPr>
          </a:lstStyle>
          <a:p>
            <a:pPr>
              <a:defRPr/>
            </a:pPr>
            <a:fld id="{D1CC36DB-D5F2-4271-B064-8EDC5AEDA24D}" type="slidenum">
              <a:rPr lang="en-US"/>
              <a:pPr>
                <a:defRPr/>
              </a:pPr>
              <a:t>‹#›</a:t>
            </a:fld>
            <a:endParaRPr lang="en-US"/>
          </a:p>
        </p:txBody>
      </p:sp>
    </p:spTree>
    <p:extLst>
      <p:ext uri="{BB962C8B-B14F-4D97-AF65-F5344CB8AC3E}">
        <p14:creationId xmlns:p14="http://schemas.microsoft.com/office/powerpoint/2010/main" val="326845268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a:extLst>
              <a:ext uri="{FF2B5EF4-FFF2-40B4-BE49-F238E27FC236}">
                <a16:creationId xmlns:a16="http://schemas.microsoft.com/office/drawing/2014/main" id="{A5D54B01-0101-4269-B3A2-2E5A3992FDEE}"/>
              </a:ext>
            </a:extLst>
          </p:cNvPr>
          <p:cNvSpPr>
            <a:spLocks noGrp="1"/>
          </p:cNvSpPr>
          <p:nvPr>
            <p:ph type="dt" sz="half" idx="10"/>
          </p:nvPr>
        </p:nvSpPr>
        <p:spPr/>
        <p:txBody>
          <a:bodyPr/>
          <a:lstStyle>
            <a:lvl1pPr>
              <a:defRPr/>
            </a:lvl1pPr>
          </a:lstStyle>
          <a:p>
            <a:pPr>
              <a:defRPr/>
            </a:pPr>
            <a:fld id="{4B68E202-5479-4B19-A6F7-2E13A9845DE0}" type="datetimeFigureOut">
              <a:rPr lang="en-US"/>
              <a:pPr>
                <a:defRPr/>
              </a:pPr>
              <a:t>7/19/2019</a:t>
            </a:fld>
            <a:endParaRPr lang="en-US"/>
          </a:p>
        </p:txBody>
      </p:sp>
      <p:sp>
        <p:nvSpPr>
          <p:cNvPr id="3" name="4 Marcador de pie de página">
            <a:extLst>
              <a:ext uri="{FF2B5EF4-FFF2-40B4-BE49-F238E27FC236}">
                <a16:creationId xmlns:a16="http://schemas.microsoft.com/office/drawing/2014/main" id="{4BDA38D7-B5C9-4BEC-9CC6-0CFC2F44DD20}"/>
              </a:ext>
            </a:extLst>
          </p:cNvPr>
          <p:cNvSpPr>
            <a:spLocks noGrp="1"/>
          </p:cNvSpPr>
          <p:nvPr>
            <p:ph type="ftr" sz="quarter" idx="11"/>
          </p:nvPr>
        </p:nvSpPr>
        <p:spPr/>
        <p:txBody>
          <a:bodyPr/>
          <a:lstStyle>
            <a:lvl1pPr>
              <a:defRPr/>
            </a:lvl1pPr>
          </a:lstStyle>
          <a:p>
            <a:pPr>
              <a:defRPr/>
            </a:pPr>
            <a:endParaRPr lang="en-US"/>
          </a:p>
        </p:txBody>
      </p:sp>
      <p:sp>
        <p:nvSpPr>
          <p:cNvPr id="4" name="5 Marcador de número de diapositiva">
            <a:extLst>
              <a:ext uri="{FF2B5EF4-FFF2-40B4-BE49-F238E27FC236}">
                <a16:creationId xmlns:a16="http://schemas.microsoft.com/office/drawing/2014/main" id="{AF45C69D-3852-406E-A9A1-61C4F9BFEC34}"/>
              </a:ext>
            </a:extLst>
          </p:cNvPr>
          <p:cNvSpPr>
            <a:spLocks noGrp="1"/>
          </p:cNvSpPr>
          <p:nvPr>
            <p:ph type="sldNum" sz="quarter" idx="12"/>
          </p:nvPr>
        </p:nvSpPr>
        <p:spPr/>
        <p:txBody>
          <a:bodyPr/>
          <a:lstStyle>
            <a:lvl1pPr>
              <a:defRPr/>
            </a:lvl1pPr>
          </a:lstStyle>
          <a:p>
            <a:pPr>
              <a:defRPr/>
            </a:pPr>
            <a:fld id="{68D257E4-A83D-4349-8116-88167E56CE61}" type="slidenum">
              <a:rPr lang="en-US"/>
              <a:pPr>
                <a:defRPr/>
              </a:pPr>
              <a:t>‹#›</a:t>
            </a:fld>
            <a:endParaRPr lang="en-US"/>
          </a:p>
        </p:txBody>
      </p:sp>
    </p:spTree>
    <p:extLst>
      <p:ext uri="{BB962C8B-B14F-4D97-AF65-F5344CB8AC3E}">
        <p14:creationId xmlns:p14="http://schemas.microsoft.com/office/powerpoint/2010/main" val="161789876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n-U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3 Marcador de fecha">
            <a:extLst>
              <a:ext uri="{FF2B5EF4-FFF2-40B4-BE49-F238E27FC236}">
                <a16:creationId xmlns:a16="http://schemas.microsoft.com/office/drawing/2014/main" id="{B1BBD396-D746-4AA4-8E7C-19348CE6F73E}"/>
              </a:ext>
            </a:extLst>
          </p:cNvPr>
          <p:cNvSpPr>
            <a:spLocks noGrp="1"/>
          </p:cNvSpPr>
          <p:nvPr>
            <p:ph type="dt" sz="half" idx="10"/>
          </p:nvPr>
        </p:nvSpPr>
        <p:spPr/>
        <p:txBody>
          <a:bodyPr/>
          <a:lstStyle>
            <a:lvl1pPr>
              <a:defRPr/>
            </a:lvl1pPr>
          </a:lstStyle>
          <a:p>
            <a:pPr>
              <a:defRPr/>
            </a:pPr>
            <a:fld id="{73BDA454-7028-4FE7-ACA9-B47653B81F7F}" type="datetimeFigureOut">
              <a:rPr lang="en-US"/>
              <a:pPr>
                <a:defRPr/>
              </a:pPr>
              <a:t>7/19/2019</a:t>
            </a:fld>
            <a:endParaRPr lang="en-US"/>
          </a:p>
        </p:txBody>
      </p:sp>
      <p:sp>
        <p:nvSpPr>
          <p:cNvPr id="6" name="4 Marcador de pie de página">
            <a:extLst>
              <a:ext uri="{FF2B5EF4-FFF2-40B4-BE49-F238E27FC236}">
                <a16:creationId xmlns:a16="http://schemas.microsoft.com/office/drawing/2014/main" id="{0D9D1B56-1180-4B95-BB20-6887289ADCC2}"/>
              </a:ext>
            </a:extLst>
          </p:cNvPr>
          <p:cNvSpPr>
            <a:spLocks noGrp="1"/>
          </p:cNvSpPr>
          <p:nvPr>
            <p:ph type="ftr" sz="quarter" idx="11"/>
          </p:nvPr>
        </p:nvSpPr>
        <p:spPr/>
        <p:txBody>
          <a:bodyPr/>
          <a:lstStyle>
            <a:lvl1pPr>
              <a:defRPr/>
            </a:lvl1pPr>
          </a:lstStyle>
          <a:p>
            <a:pPr>
              <a:defRPr/>
            </a:pPr>
            <a:endParaRPr lang="en-US"/>
          </a:p>
        </p:txBody>
      </p:sp>
      <p:sp>
        <p:nvSpPr>
          <p:cNvPr id="7" name="5 Marcador de número de diapositiva">
            <a:extLst>
              <a:ext uri="{FF2B5EF4-FFF2-40B4-BE49-F238E27FC236}">
                <a16:creationId xmlns:a16="http://schemas.microsoft.com/office/drawing/2014/main" id="{CDF7AA12-28C6-4CA0-9A05-2F068AC347CA}"/>
              </a:ext>
            </a:extLst>
          </p:cNvPr>
          <p:cNvSpPr>
            <a:spLocks noGrp="1"/>
          </p:cNvSpPr>
          <p:nvPr>
            <p:ph type="sldNum" sz="quarter" idx="12"/>
          </p:nvPr>
        </p:nvSpPr>
        <p:spPr/>
        <p:txBody>
          <a:bodyPr/>
          <a:lstStyle>
            <a:lvl1pPr>
              <a:defRPr/>
            </a:lvl1pPr>
          </a:lstStyle>
          <a:p>
            <a:pPr>
              <a:defRPr/>
            </a:pPr>
            <a:fld id="{17FDF636-F75A-4B6B-B0A1-B5BED39F99A0}" type="slidenum">
              <a:rPr lang="en-US"/>
              <a:pPr>
                <a:defRPr/>
              </a:pPr>
              <a:t>‹#›</a:t>
            </a:fld>
            <a:endParaRPr lang="en-US"/>
          </a:p>
        </p:txBody>
      </p:sp>
    </p:spTree>
    <p:extLst>
      <p:ext uri="{BB962C8B-B14F-4D97-AF65-F5344CB8AC3E}">
        <p14:creationId xmlns:p14="http://schemas.microsoft.com/office/powerpoint/2010/main" val="165234356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n-U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3 Marcador de fecha">
            <a:extLst>
              <a:ext uri="{FF2B5EF4-FFF2-40B4-BE49-F238E27FC236}">
                <a16:creationId xmlns:a16="http://schemas.microsoft.com/office/drawing/2014/main" id="{3FB76304-81C9-4218-8DDF-CF9A72C1DE82}"/>
              </a:ext>
            </a:extLst>
          </p:cNvPr>
          <p:cNvSpPr>
            <a:spLocks noGrp="1"/>
          </p:cNvSpPr>
          <p:nvPr>
            <p:ph type="dt" sz="half" idx="10"/>
          </p:nvPr>
        </p:nvSpPr>
        <p:spPr/>
        <p:txBody>
          <a:bodyPr/>
          <a:lstStyle>
            <a:lvl1pPr>
              <a:defRPr/>
            </a:lvl1pPr>
          </a:lstStyle>
          <a:p>
            <a:pPr>
              <a:defRPr/>
            </a:pPr>
            <a:fld id="{C8303CC6-B1AE-4C40-8F4E-F9D00EBDBD62}" type="datetimeFigureOut">
              <a:rPr lang="en-US"/>
              <a:pPr>
                <a:defRPr/>
              </a:pPr>
              <a:t>7/19/2019</a:t>
            </a:fld>
            <a:endParaRPr lang="en-US"/>
          </a:p>
        </p:txBody>
      </p:sp>
      <p:sp>
        <p:nvSpPr>
          <p:cNvPr id="6" name="4 Marcador de pie de página">
            <a:extLst>
              <a:ext uri="{FF2B5EF4-FFF2-40B4-BE49-F238E27FC236}">
                <a16:creationId xmlns:a16="http://schemas.microsoft.com/office/drawing/2014/main" id="{25767D5D-102F-46C7-A4BD-BBFF42947D8F}"/>
              </a:ext>
            </a:extLst>
          </p:cNvPr>
          <p:cNvSpPr>
            <a:spLocks noGrp="1"/>
          </p:cNvSpPr>
          <p:nvPr>
            <p:ph type="ftr" sz="quarter" idx="11"/>
          </p:nvPr>
        </p:nvSpPr>
        <p:spPr/>
        <p:txBody>
          <a:bodyPr/>
          <a:lstStyle>
            <a:lvl1pPr>
              <a:defRPr/>
            </a:lvl1pPr>
          </a:lstStyle>
          <a:p>
            <a:pPr>
              <a:defRPr/>
            </a:pPr>
            <a:endParaRPr lang="en-US"/>
          </a:p>
        </p:txBody>
      </p:sp>
      <p:sp>
        <p:nvSpPr>
          <p:cNvPr id="7" name="5 Marcador de número de diapositiva">
            <a:extLst>
              <a:ext uri="{FF2B5EF4-FFF2-40B4-BE49-F238E27FC236}">
                <a16:creationId xmlns:a16="http://schemas.microsoft.com/office/drawing/2014/main" id="{E64676B3-0C85-4045-9576-2C40DCD064D4}"/>
              </a:ext>
            </a:extLst>
          </p:cNvPr>
          <p:cNvSpPr>
            <a:spLocks noGrp="1"/>
          </p:cNvSpPr>
          <p:nvPr>
            <p:ph type="sldNum" sz="quarter" idx="12"/>
          </p:nvPr>
        </p:nvSpPr>
        <p:spPr/>
        <p:txBody>
          <a:bodyPr/>
          <a:lstStyle>
            <a:lvl1pPr>
              <a:defRPr/>
            </a:lvl1pPr>
          </a:lstStyle>
          <a:p>
            <a:pPr>
              <a:defRPr/>
            </a:pPr>
            <a:fld id="{194C29AB-B108-49BF-9C0A-548A97D52475}" type="slidenum">
              <a:rPr lang="en-US"/>
              <a:pPr>
                <a:defRPr/>
              </a:pPr>
              <a:t>‹#›</a:t>
            </a:fld>
            <a:endParaRPr lang="en-US"/>
          </a:p>
        </p:txBody>
      </p:sp>
    </p:spTree>
    <p:extLst>
      <p:ext uri="{BB962C8B-B14F-4D97-AF65-F5344CB8AC3E}">
        <p14:creationId xmlns:p14="http://schemas.microsoft.com/office/powerpoint/2010/main" val="112808378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fecha">
            <a:extLst>
              <a:ext uri="{FF2B5EF4-FFF2-40B4-BE49-F238E27FC236}">
                <a16:creationId xmlns:a16="http://schemas.microsoft.com/office/drawing/2014/main" id="{C86834BE-3E90-43B8-A614-96D544F4E59A}"/>
              </a:ext>
            </a:extLst>
          </p:cNvPr>
          <p:cNvSpPr>
            <a:spLocks noGrp="1"/>
          </p:cNvSpPr>
          <p:nvPr>
            <p:ph type="dt" sz="half" idx="10"/>
          </p:nvPr>
        </p:nvSpPr>
        <p:spPr/>
        <p:txBody>
          <a:bodyPr/>
          <a:lstStyle>
            <a:lvl1pPr>
              <a:defRPr/>
            </a:lvl1pPr>
          </a:lstStyle>
          <a:p>
            <a:pPr>
              <a:defRPr/>
            </a:pPr>
            <a:fld id="{A55594FB-CE1B-4CEB-A68C-333C7F9F53F0}"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C6D6CDE7-5188-4D43-A699-28577C2E9892}"/>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88C4BABC-0337-4850-A43E-B7B5FBBB8C61}"/>
              </a:ext>
            </a:extLst>
          </p:cNvPr>
          <p:cNvSpPr>
            <a:spLocks noGrp="1"/>
          </p:cNvSpPr>
          <p:nvPr>
            <p:ph type="sldNum" sz="quarter" idx="12"/>
          </p:nvPr>
        </p:nvSpPr>
        <p:spPr/>
        <p:txBody>
          <a:bodyPr/>
          <a:lstStyle>
            <a:lvl1pPr>
              <a:defRPr/>
            </a:lvl1pPr>
          </a:lstStyle>
          <a:p>
            <a:pPr>
              <a:defRPr/>
            </a:pPr>
            <a:fld id="{7DE19AD0-211B-400D-BA66-DACF1FAEA642}" type="slidenum">
              <a:rPr lang="en-US"/>
              <a:pPr>
                <a:defRPr/>
              </a:pPr>
              <a:t>‹#›</a:t>
            </a:fld>
            <a:endParaRPr lang="en-US"/>
          </a:p>
        </p:txBody>
      </p:sp>
    </p:spTree>
    <p:extLst>
      <p:ext uri="{BB962C8B-B14F-4D97-AF65-F5344CB8AC3E}">
        <p14:creationId xmlns:p14="http://schemas.microsoft.com/office/powerpoint/2010/main" val="10777310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fecha">
            <a:extLst>
              <a:ext uri="{FF2B5EF4-FFF2-40B4-BE49-F238E27FC236}">
                <a16:creationId xmlns:a16="http://schemas.microsoft.com/office/drawing/2014/main" id="{C0362B50-F949-4ABE-89D1-9AE9A84A77AC}"/>
              </a:ext>
            </a:extLst>
          </p:cNvPr>
          <p:cNvSpPr>
            <a:spLocks noGrp="1"/>
          </p:cNvSpPr>
          <p:nvPr>
            <p:ph type="dt" sz="half" idx="10"/>
          </p:nvPr>
        </p:nvSpPr>
        <p:spPr/>
        <p:txBody>
          <a:bodyPr/>
          <a:lstStyle>
            <a:lvl1pPr>
              <a:defRPr/>
            </a:lvl1pPr>
          </a:lstStyle>
          <a:p>
            <a:pPr>
              <a:defRPr/>
            </a:pPr>
            <a:fld id="{F11FDA87-1B38-4677-AD04-FAEB8407A1CD}"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FA763B86-1CF5-4A8B-8C57-6FF3283F6AD7}"/>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C1002DA0-7FCF-4779-899D-544B0C5FD6A3}"/>
              </a:ext>
            </a:extLst>
          </p:cNvPr>
          <p:cNvSpPr>
            <a:spLocks noGrp="1"/>
          </p:cNvSpPr>
          <p:nvPr>
            <p:ph type="sldNum" sz="quarter" idx="12"/>
          </p:nvPr>
        </p:nvSpPr>
        <p:spPr/>
        <p:txBody>
          <a:bodyPr/>
          <a:lstStyle>
            <a:lvl1pPr>
              <a:defRPr/>
            </a:lvl1pPr>
          </a:lstStyle>
          <a:p>
            <a:pPr>
              <a:defRPr/>
            </a:pPr>
            <a:fld id="{F6A3C443-808B-41D6-80B2-1B096B2E1B96}" type="slidenum">
              <a:rPr lang="en-US"/>
              <a:pPr>
                <a:defRPr/>
              </a:pPr>
              <a:t>‹#›</a:t>
            </a:fld>
            <a:endParaRPr lang="en-US"/>
          </a:p>
        </p:txBody>
      </p:sp>
    </p:spTree>
    <p:extLst>
      <p:ext uri="{BB962C8B-B14F-4D97-AF65-F5344CB8AC3E}">
        <p14:creationId xmlns:p14="http://schemas.microsoft.com/office/powerpoint/2010/main" val="160608528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en-U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a:p>
        </p:txBody>
      </p:sp>
      <p:sp>
        <p:nvSpPr>
          <p:cNvPr id="4" name="3 Marcador de fecha">
            <a:extLst>
              <a:ext uri="{FF2B5EF4-FFF2-40B4-BE49-F238E27FC236}">
                <a16:creationId xmlns:a16="http://schemas.microsoft.com/office/drawing/2014/main" id="{7825D063-CE93-4F36-A8F8-2F6663EDE6D6}"/>
              </a:ext>
            </a:extLst>
          </p:cNvPr>
          <p:cNvSpPr>
            <a:spLocks noGrp="1"/>
          </p:cNvSpPr>
          <p:nvPr>
            <p:ph type="dt" sz="half" idx="10"/>
          </p:nvPr>
        </p:nvSpPr>
        <p:spPr/>
        <p:txBody>
          <a:bodyPr/>
          <a:lstStyle>
            <a:lvl1pPr>
              <a:defRPr/>
            </a:lvl1pPr>
          </a:lstStyle>
          <a:p>
            <a:pPr>
              <a:defRPr/>
            </a:pPr>
            <a:fld id="{D0AF4E6F-DCF6-45C0-B39A-2D201E0C86A0}"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15FD96FA-0ACE-4003-9AB7-5F7C3F4A791D}"/>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5B6738C6-0519-453F-9217-B0362449D26E}"/>
              </a:ext>
            </a:extLst>
          </p:cNvPr>
          <p:cNvSpPr>
            <a:spLocks noGrp="1"/>
          </p:cNvSpPr>
          <p:nvPr>
            <p:ph type="sldNum" sz="quarter" idx="12"/>
          </p:nvPr>
        </p:nvSpPr>
        <p:spPr/>
        <p:txBody>
          <a:bodyPr/>
          <a:lstStyle>
            <a:lvl1pPr>
              <a:defRPr/>
            </a:lvl1pPr>
          </a:lstStyle>
          <a:p>
            <a:pPr>
              <a:defRPr/>
            </a:pPr>
            <a:fld id="{E33910EC-2AF1-4B26-891B-0EF27B900912}" type="slidenum">
              <a:rPr lang="en-US"/>
              <a:pPr>
                <a:defRPr/>
              </a:pPr>
              <a:t>‹#›</a:t>
            </a:fld>
            <a:endParaRPr lang="en-US"/>
          </a:p>
        </p:txBody>
      </p:sp>
    </p:spTree>
    <p:extLst>
      <p:ext uri="{BB962C8B-B14F-4D97-AF65-F5344CB8AC3E}">
        <p14:creationId xmlns:p14="http://schemas.microsoft.com/office/powerpoint/2010/main" val="38107237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2BC5B-D09D-469A-A3C5-DD54FC5C2B8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B7E1F30-1CD1-407D-9B5F-71E46F2E0157}"/>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a:extLst>
              <a:ext uri="{FF2B5EF4-FFF2-40B4-BE49-F238E27FC236}">
                <a16:creationId xmlns:a16="http://schemas.microsoft.com/office/drawing/2014/main" id="{88B3CF8F-C214-4CFA-9658-FDC1CA55482E}"/>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C70DF287-C815-4ED3-984F-33EC04A1CD82}"/>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87C4C959-CCEB-4E13-9430-84E5D0BCDF3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5CF1DF07-0496-48BE-825D-4E90BCB9E717}"/>
              </a:ext>
            </a:extLst>
          </p:cNvPr>
          <p:cNvSpPr>
            <a:spLocks noGrp="1" noChangeArrowheads="1"/>
          </p:cNvSpPr>
          <p:nvPr>
            <p:ph type="sldNum" sz="quarter" idx="12"/>
          </p:nvPr>
        </p:nvSpPr>
        <p:spPr>
          <a:ln/>
        </p:spPr>
        <p:txBody>
          <a:bodyPr/>
          <a:lstStyle>
            <a:lvl1pPr>
              <a:defRPr/>
            </a:lvl1pPr>
          </a:lstStyle>
          <a:p>
            <a:pPr>
              <a:defRPr/>
            </a:pPr>
            <a:fld id="{AE22F8D3-9D00-4230-B44A-D4AAB65071AA}" type="slidenum">
              <a:rPr lang="en-US" altLang="en-US"/>
              <a:pPr>
                <a:defRPr/>
              </a:pPr>
              <a:t>‹#›</a:t>
            </a:fld>
            <a:endParaRPr lang="en-US" altLang="en-US"/>
          </a:p>
        </p:txBody>
      </p:sp>
    </p:spTree>
    <p:extLst>
      <p:ext uri="{BB962C8B-B14F-4D97-AF65-F5344CB8AC3E}">
        <p14:creationId xmlns:p14="http://schemas.microsoft.com/office/powerpoint/2010/main" val="202133838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fecha">
            <a:extLst>
              <a:ext uri="{FF2B5EF4-FFF2-40B4-BE49-F238E27FC236}">
                <a16:creationId xmlns:a16="http://schemas.microsoft.com/office/drawing/2014/main" id="{29AE8731-3246-4E6E-A2C7-58E0A2962811}"/>
              </a:ext>
            </a:extLst>
          </p:cNvPr>
          <p:cNvSpPr>
            <a:spLocks noGrp="1"/>
          </p:cNvSpPr>
          <p:nvPr>
            <p:ph type="dt" sz="half" idx="10"/>
          </p:nvPr>
        </p:nvSpPr>
        <p:spPr/>
        <p:txBody>
          <a:bodyPr/>
          <a:lstStyle>
            <a:lvl1pPr>
              <a:defRPr/>
            </a:lvl1pPr>
          </a:lstStyle>
          <a:p>
            <a:pPr>
              <a:defRPr/>
            </a:pPr>
            <a:fld id="{719D15CB-DEBC-48BC-93DB-18F93F0E5B29}"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E33E4861-E307-4D9A-869E-AA39C9D0CBC4}"/>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ED5B5CEB-1CA8-4785-863F-AD76CBF430C5}"/>
              </a:ext>
            </a:extLst>
          </p:cNvPr>
          <p:cNvSpPr>
            <a:spLocks noGrp="1"/>
          </p:cNvSpPr>
          <p:nvPr>
            <p:ph type="sldNum" sz="quarter" idx="12"/>
          </p:nvPr>
        </p:nvSpPr>
        <p:spPr/>
        <p:txBody>
          <a:bodyPr/>
          <a:lstStyle>
            <a:lvl1pPr>
              <a:defRPr/>
            </a:lvl1pPr>
          </a:lstStyle>
          <a:p>
            <a:pPr>
              <a:defRPr/>
            </a:pPr>
            <a:fld id="{9870BAD8-4D2F-4C92-909D-CBFDB5B04260}" type="slidenum">
              <a:rPr lang="en-US"/>
              <a:pPr>
                <a:defRPr/>
              </a:pPr>
              <a:t>‹#›</a:t>
            </a:fld>
            <a:endParaRPr lang="en-US"/>
          </a:p>
        </p:txBody>
      </p:sp>
    </p:spTree>
    <p:extLst>
      <p:ext uri="{BB962C8B-B14F-4D97-AF65-F5344CB8AC3E}">
        <p14:creationId xmlns:p14="http://schemas.microsoft.com/office/powerpoint/2010/main" val="341208333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n-U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a:extLst>
              <a:ext uri="{FF2B5EF4-FFF2-40B4-BE49-F238E27FC236}">
                <a16:creationId xmlns:a16="http://schemas.microsoft.com/office/drawing/2014/main" id="{275D1DCC-9964-4912-AD5F-0E539DBF9837}"/>
              </a:ext>
            </a:extLst>
          </p:cNvPr>
          <p:cNvSpPr>
            <a:spLocks noGrp="1"/>
          </p:cNvSpPr>
          <p:nvPr>
            <p:ph type="dt" sz="half" idx="10"/>
          </p:nvPr>
        </p:nvSpPr>
        <p:spPr/>
        <p:txBody>
          <a:bodyPr/>
          <a:lstStyle>
            <a:lvl1pPr>
              <a:defRPr/>
            </a:lvl1pPr>
          </a:lstStyle>
          <a:p>
            <a:pPr>
              <a:defRPr/>
            </a:pPr>
            <a:fld id="{3102720E-4710-4F23-8597-B2EEF3DB3D94}"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277345B6-26B3-4801-901C-92F3BBEB1159}"/>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66CA7AB1-21C7-49DA-89EE-62027C77BC71}"/>
              </a:ext>
            </a:extLst>
          </p:cNvPr>
          <p:cNvSpPr>
            <a:spLocks noGrp="1"/>
          </p:cNvSpPr>
          <p:nvPr>
            <p:ph type="sldNum" sz="quarter" idx="12"/>
          </p:nvPr>
        </p:nvSpPr>
        <p:spPr/>
        <p:txBody>
          <a:bodyPr/>
          <a:lstStyle>
            <a:lvl1pPr>
              <a:defRPr/>
            </a:lvl1pPr>
          </a:lstStyle>
          <a:p>
            <a:pPr>
              <a:defRPr/>
            </a:pPr>
            <a:fld id="{9AB93710-5498-4E69-B51F-211971052DE7}" type="slidenum">
              <a:rPr lang="en-US"/>
              <a:pPr>
                <a:defRPr/>
              </a:pPr>
              <a:t>‹#›</a:t>
            </a:fld>
            <a:endParaRPr lang="en-US"/>
          </a:p>
        </p:txBody>
      </p:sp>
    </p:spTree>
    <p:extLst>
      <p:ext uri="{BB962C8B-B14F-4D97-AF65-F5344CB8AC3E}">
        <p14:creationId xmlns:p14="http://schemas.microsoft.com/office/powerpoint/2010/main" val="319305937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3 Marcador de fecha">
            <a:extLst>
              <a:ext uri="{FF2B5EF4-FFF2-40B4-BE49-F238E27FC236}">
                <a16:creationId xmlns:a16="http://schemas.microsoft.com/office/drawing/2014/main" id="{9C267416-511D-47D4-88C2-F59CC68C717F}"/>
              </a:ext>
            </a:extLst>
          </p:cNvPr>
          <p:cNvSpPr>
            <a:spLocks noGrp="1"/>
          </p:cNvSpPr>
          <p:nvPr>
            <p:ph type="dt" sz="half" idx="10"/>
          </p:nvPr>
        </p:nvSpPr>
        <p:spPr/>
        <p:txBody>
          <a:bodyPr/>
          <a:lstStyle>
            <a:lvl1pPr>
              <a:defRPr/>
            </a:lvl1pPr>
          </a:lstStyle>
          <a:p>
            <a:pPr>
              <a:defRPr/>
            </a:pPr>
            <a:fld id="{D334D24A-7949-416B-BB5E-4DEA2E87389A}" type="datetimeFigureOut">
              <a:rPr lang="en-US"/>
              <a:pPr>
                <a:defRPr/>
              </a:pPr>
              <a:t>7/19/2019</a:t>
            </a:fld>
            <a:endParaRPr lang="en-US"/>
          </a:p>
        </p:txBody>
      </p:sp>
      <p:sp>
        <p:nvSpPr>
          <p:cNvPr id="6" name="4 Marcador de pie de página">
            <a:extLst>
              <a:ext uri="{FF2B5EF4-FFF2-40B4-BE49-F238E27FC236}">
                <a16:creationId xmlns:a16="http://schemas.microsoft.com/office/drawing/2014/main" id="{69EAACA3-9724-4CB5-929A-3E57FD88D17B}"/>
              </a:ext>
            </a:extLst>
          </p:cNvPr>
          <p:cNvSpPr>
            <a:spLocks noGrp="1"/>
          </p:cNvSpPr>
          <p:nvPr>
            <p:ph type="ftr" sz="quarter" idx="11"/>
          </p:nvPr>
        </p:nvSpPr>
        <p:spPr/>
        <p:txBody>
          <a:bodyPr/>
          <a:lstStyle>
            <a:lvl1pPr>
              <a:defRPr/>
            </a:lvl1pPr>
          </a:lstStyle>
          <a:p>
            <a:pPr>
              <a:defRPr/>
            </a:pPr>
            <a:endParaRPr lang="en-US"/>
          </a:p>
        </p:txBody>
      </p:sp>
      <p:sp>
        <p:nvSpPr>
          <p:cNvPr id="7" name="5 Marcador de número de diapositiva">
            <a:extLst>
              <a:ext uri="{FF2B5EF4-FFF2-40B4-BE49-F238E27FC236}">
                <a16:creationId xmlns:a16="http://schemas.microsoft.com/office/drawing/2014/main" id="{94DB007F-B576-462F-889F-29F9F0962D5D}"/>
              </a:ext>
            </a:extLst>
          </p:cNvPr>
          <p:cNvSpPr>
            <a:spLocks noGrp="1"/>
          </p:cNvSpPr>
          <p:nvPr>
            <p:ph type="sldNum" sz="quarter" idx="12"/>
          </p:nvPr>
        </p:nvSpPr>
        <p:spPr/>
        <p:txBody>
          <a:bodyPr/>
          <a:lstStyle>
            <a:lvl1pPr>
              <a:defRPr/>
            </a:lvl1pPr>
          </a:lstStyle>
          <a:p>
            <a:pPr>
              <a:defRPr/>
            </a:pPr>
            <a:fld id="{5B2CC297-B931-4642-9CC0-42F7DF946854}" type="slidenum">
              <a:rPr lang="en-US"/>
              <a:pPr>
                <a:defRPr/>
              </a:pPr>
              <a:t>‹#›</a:t>
            </a:fld>
            <a:endParaRPr lang="en-US"/>
          </a:p>
        </p:txBody>
      </p:sp>
    </p:spTree>
    <p:extLst>
      <p:ext uri="{BB962C8B-B14F-4D97-AF65-F5344CB8AC3E}">
        <p14:creationId xmlns:p14="http://schemas.microsoft.com/office/powerpoint/2010/main" val="106110906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n-U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3 Marcador de fecha">
            <a:extLst>
              <a:ext uri="{FF2B5EF4-FFF2-40B4-BE49-F238E27FC236}">
                <a16:creationId xmlns:a16="http://schemas.microsoft.com/office/drawing/2014/main" id="{F7075141-6CA2-43F8-B497-3F79D96CF973}"/>
              </a:ext>
            </a:extLst>
          </p:cNvPr>
          <p:cNvSpPr>
            <a:spLocks noGrp="1"/>
          </p:cNvSpPr>
          <p:nvPr>
            <p:ph type="dt" sz="half" idx="10"/>
          </p:nvPr>
        </p:nvSpPr>
        <p:spPr/>
        <p:txBody>
          <a:bodyPr/>
          <a:lstStyle>
            <a:lvl1pPr>
              <a:defRPr/>
            </a:lvl1pPr>
          </a:lstStyle>
          <a:p>
            <a:pPr>
              <a:defRPr/>
            </a:pPr>
            <a:fld id="{8FF368D8-9694-43A0-AEA3-4CD58B2569E9}" type="datetimeFigureOut">
              <a:rPr lang="en-US"/>
              <a:pPr>
                <a:defRPr/>
              </a:pPr>
              <a:t>7/19/2019</a:t>
            </a:fld>
            <a:endParaRPr lang="en-US"/>
          </a:p>
        </p:txBody>
      </p:sp>
      <p:sp>
        <p:nvSpPr>
          <p:cNvPr id="8" name="4 Marcador de pie de página">
            <a:extLst>
              <a:ext uri="{FF2B5EF4-FFF2-40B4-BE49-F238E27FC236}">
                <a16:creationId xmlns:a16="http://schemas.microsoft.com/office/drawing/2014/main" id="{E027FC6E-AD0C-4D81-B2B0-6B2D58E1218C}"/>
              </a:ext>
            </a:extLst>
          </p:cNvPr>
          <p:cNvSpPr>
            <a:spLocks noGrp="1"/>
          </p:cNvSpPr>
          <p:nvPr>
            <p:ph type="ftr" sz="quarter" idx="11"/>
          </p:nvPr>
        </p:nvSpPr>
        <p:spPr/>
        <p:txBody>
          <a:bodyPr/>
          <a:lstStyle>
            <a:lvl1pPr>
              <a:defRPr/>
            </a:lvl1pPr>
          </a:lstStyle>
          <a:p>
            <a:pPr>
              <a:defRPr/>
            </a:pPr>
            <a:endParaRPr lang="en-US"/>
          </a:p>
        </p:txBody>
      </p:sp>
      <p:sp>
        <p:nvSpPr>
          <p:cNvPr id="9" name="5 Marcador de número de diapositiva">
            <a:extLst>
              <a:ext uri="{FF2B5EF4-FFF2-40B4-BE49-F238E27FC236}">
                <a16:creationId xmlns:a16="http://schemas.microsoft.com/office/drawing/2014/main" id="{0E9523EA-81CB-4E06-8371-C266FE31AC1C}"/>
              </a:ext>
            </a:extLst>
          </p:cNvPr>
          <p:cNvSpPr>
            <a:spLocks noGrp="1"/>
          </p:cNvSpPr>
          <p:nvPr>
            <p:ph type="sldNum" sz="quarter" idx="12"/>
          </p:nvPr>
        </p:nvSpPr>
        <p:spPr/>
        <p:txBody>
          <a:bodyPr/>
          <a:lstStyle>
            <a:lvl1pPr>
              <a:defRPr/>
            </a:lvl1pPr>
          </a:lstStyle>
          <a:p>
            <a:pPr>
              <a:defRPr/>
            </a:pPr>
            <a:fld id="{2D96CCB5-449D-4066-A57A-0CF223943162}" type="slidenum">
              <a:rPr lang="en-US"/>
              <a:pPr>
                <a:defRPr/>
              </a:pPr>
              <a:t>‹#›</a:t>
            </a:fld>
            <a:endParaRPr lang="en-US"/>
          </a:p>
        </p:txBody>
      </p:sp>
    </p:spTree>
    <p:extLst>
      <p:ext uri="{BB962C8B-B14F-4D97-AF65-F5344CB8AC3E}">
        <p14:creationId xmlns:p14="http://schemas.microsoft.com/office/powerpoint/2010/main" val="182780548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3 Marcador de fecha">
            <a:extLst>
              <a:ext uri="{FF2B5EF4-FFF2-40B4-BE49-F238E27FC236}">
                <a16:creationId xmlns:a16="http://schemas.microsoft.com/office/drawing/2014/main" id="{D122BF25-C64F-4D24-9145-C93D0FE89A00}"/>
              </a:ext>
            </a:extLst>
          </p:cNvPr>
          <p:cNvSpPr>
            <a:spLocks noGrp="1"/>
          </p:cNvSpPr>
          <p:nvPr>
            <p:ph type="dt" sz="half" idx="10"/>
          </p:nvPr>
        </p:nvSpPr>
        <p:spPr/>
        <p:txBody>
          <a:bodyPr/>
          <a:lstStyle>
            <a:lvl1pPr>
              <a:defRPr/>
            </a:lvl1pPr>
          </a:lstStyle>
          <a:p>
            <a:pPr>
              <a:defRPr/>
            </a:pPr>
            <a:fld id="{9E5E9FA4-1F1C-469B-A310-D12D22EB9867}" type="datetimeFigureOut">
              <a:rPr lang="en-US"/>
              <a:pPr>
                <a:defRPr/>
              </a:pPr>
              <a:t>7/19/2019</a:t>
            </a:fld>
            <a:endParaRPr lang="en-US"/>
          </a:p>
        </p:txBody>
      </p:sp>
      <p:sp>
        <p:nvSpPr>
          <p:cNvPr id="4" name="4 Marcador de pie de página">
            <a:extLst>
              <a:ext uri="{FF2B5EF4-FFF2-40B4-BE49-F238E27FC236}">
                <a16:creationId xmlns:a16="http://schemas.microsoft.com/office/drawing/2014/main" id="{AD1654A6-4623-4FD9-9D28-DF302977BBA2}"/>
              </a:ext>
            </a:extLst>
          </p:cNvPr>
          <p:cNvSpPr>
            <a:spLocks noGrp="1"/>
          </p:cNvSpPr>
          <p:nvPr>
            <p:ph type="ftr" sz="quarter" idx="11"/>
          </p:nvPr>
        </p:nvSpPr>
        <p:spPr/>
        <p:txBody>
          <a:bodyPr/>
          <a:lstStyle>
            <a:lvl1pPr>
              <a:defRPr/>
            </a:lvl1pPr>
          </a:lstStyle>
          <a:p>
            <a:pPr>
              <a:defRPr/>
            </a:pPr>
            <a:endParaRPr lang="en-US"/>
          </a:p>
        </p:txBody>
      </p:sp>
      <p:sp>
        <p:nvSpPr>
          <p:cNvPr id="5" name="5 Marcador de número de diapositiva">
            <a:extLst>
              <a:ext uri="{FF2B5EF4-FFF2-40B4-BE49-F238E27FC236}">
                <a16:creationId xmlns:a16="http://schemas.microsoft.com/office/drawing/2014/main" id="{535A52DD-0F77-46D4-B88E-ED1EFFD9161E}"/>
              </a:ext>
            </a:extLst>
          </p:cNvPr>
          <p:cNvSpPr>
            <a:spLocks noGrp="1"/>
          </p:cNvSpPr>
          <p:nvPr>
            <p:ph type="sldNum" sz="quarter" idx="12"/>
          </p:nvPr>
        </p:nvSpPr>
        <p:spPr/>
        <p:txBody>
          <a:bodyPr/>
          <a:lstStyle>
            <a:lvl1pPr>
              <a:defRPr/>
            </a:lvl1pPr>
          </a:lstStyle>
          <a:p>
            <a:pPr>
              <a:defRPr/>
            </a:pPr>
            <a:fld id="{CD5A98E0-041E-4B8D-87CB-7D65B3F2BFB2}" type="slidenum">
              <a:rPr lang="en-US"/>
              <a:pPr>
                <a:defRPr/>
              </a:pPr>
              <a:t>‹#›</a:t>
            </a:fld>
            <a:endParaRPr lang="en-US"/>
          </a:p>
        </p:txBody>
      </p:sp>
    </p:spTree>
    <p:extLst>
      <p:ext uri="{BB962C8B-B14F-4D97-AF65-F5344CB8AC3E}">
        <p14:creationId xmlns:p14="http://schemas.microsoft.com/office/powerpoint/2010/main" val="268960535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a:extLst>
              <a:ext uri="{FF2B5EF4-FFF2-40B4-BE49-F238E27FC236}">
                <a16:creationId xmlns:a16="http://schemas.microsoft.com/office/drawing/2014/main" id="{D1E940D3-236B-439E-A6F1-744EED40F7D4}"/>
              </a:ext>
            </a:extLst>
          </p:cNvPr>
          <p:cNvSpPr>
            <a:spLocks noGrp="1"/>
          </p:cNvSpPr>
          <p:nvPr>
            <p:ph type="dt" sz="half" idx="10"/>
          </p:nvPr>
        </p:nvSpPr>
        <p:spPr/>
        <p:txBody>
          <a:bodyPr/>
          <a:lstStyle>
            <a:lvl1pPr>
              <a:defRPr/>
            </a:lvl1pPr>
          </a:lstStyle>
          <a:p>
            <a:pPr>
              <a:defRPr/>
            </a:pPr>
            <a:fld id="{1E5C1C3F-B2EA-4EFC-B5D6-CC7C2A8B7A53}" type="datetimeFigureOut">
              <a:rPr lang="en-US"/>
              <a:pPr>
                <a:defRPr/>
              </a:pPr>
              <a:t>7/19/2019</a:t>
            </a:fld>
            <a:endParaRPr lang="en-US"/>
          </a:p>
        </p:txBody>
      </p:sp>
      <p:sp>
        <p:nvSpPr>
          <p:cNvPr id="3" name="4 Marcador de pie de página">
            <a:extLst>
              <a:ext uri="{FF2B5EF4-FFF2-40B4-BE49-F238E27FC236}">
                <a16:creationId xmlns:a16="http://schemas.microsoft.com/office/drawing/2014/main" id="{8DA3882F-B154-4516-9CEA-D1F41DB25716}"/>
              </a:ext>
            </a:extLst>
          </p:cNvPr>
          <p:cNvSpPr>
            <a:spLocks noGrp="1"/>
          </p:cNvSpPr>
          <p:nvPr>
            <p:ph type="ftr" sz="quarter" idx="11"/>
          </p:nvPr>
        </p:nvSpPr>
        <p:spPr/>
        <p:txBody>
          <a:bodyPr/>
          <a:lstStyle>
            <a:lvl1pPr>
              <a:defRPr/>
            </a:lvl1pPr>
          </a:lstStyle>
          <a:p>
            <a:pPr>
              <a:defRPr/>
            </a:pPr>
            <a:endParaRPr lang="en-US"/>
          </a:p>
        </p:txBody>
      </p:sp>
      <p:sp>
        <p:nvSpPr>
          <p:cNvPr id="4" name="5 Marcador de número de diapositiva">
            <a:extLst>
              <a:ext uri="{FF2B5EF4-FFF2-40B4-BE49-F238E27FC236}">
                <a16:creationId xmlns:a16="http://schemas.microsoft.com/office/drawing/2014/main" id="{DC95A25E-F4B2-48BD-BD55-B89F6211BC3A}"/>
              </a:ext>
            </a:extLst>
          </p:cNvPr>
          <p:cNvSpPr>
            <a:spLocks noGrp="1"/>
          </p:cNvSpPr>
          <p:nvPr>
            <p:ph type="sldNum" sz="quarter" idx="12"/>
          </p:nvPr>
        </p:nvSpPr>
        <p:spPr/>
        <p:txBody>
          <a:bodyPr/>
          <a:lstStyle>
            <a:lvl1pPr>
              <a:defRPr/>
            </a:lvl1pPr>
          </a:lstStyle>
          <a:p>
            <a:pPr>
              <a:defRPr/>
            </a:pPr>
            <a:fld id="{F01171A8-D478-46D7-9DE1-FA35486C4F2F}" type="slidenum">
              <a:rPr lang="en-US"/>
              <a:pPr>
                <a:defRPr/>
              </a:pPr>
              <a:t>‹#›</a:t>
            </a:fld>
            <a:endParaRPr lang="en-US"/>
          </a:p>
        </p:txBody>
      </p:sp>
    </p:spTree>
    <p:extLst>
      <p:ext uri="{BB962C8B-B14F-4D97-AF65-F5344CB8AC3E}">
        <p14:creationId xmlns:p14="http://schemas.microsoft.com/office/powerpoint/2010/main" val="383961257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n-U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3 Marcador de fecha">
            <a:extLst>
              <a:ext uri="{FF2B5EF4-FFF2-40B4-BE49-F238E27FC236}">
                <a16:creationId xmlns:a16="http://schemas.microsoft.com/office/drawing/2014/main" id="{082015C9-51BF-4B8E-BA90-E9B996EB0339}"/>
              </a:ext>
            </a:extLst>
          </p:cNvPr>
          <p:cNvSpPr>
            <a:spLocks noGrp="1"/>
          </p:cNvSpPr>
          <p:nvPr>
            <p:ph type="dt" sz="half" idx="10"/>
          </p:nvPr>
        </p:nvSpPr>
        <p:spPr/>
        <p:txBody>
          <a:bodyPr/>
          <a:lstStyle>
            <a:lvl1pPr>
              <a:defRPr/>
            </a:lvl1pPr>
          </a:lstStyle>
          <a:p>
            <a:pPr>
              <a:defRPr/>
            </a:pPr>
            <a:fld id="{0D72A390-5328-422F-8FCE-1E1EE8DB5493}" type="datetimeFigureOut">
              <a:rPr lang="en-US"/>
              <a:pPr>
                <a:defRPr/>
              </a:pPr>
              <a:t>7/19/2019</a:t>
            </a:fld>
            <a:endParaRPr lang="en-US"/>
          </a:p>
        </p:txBody>
      </p:sp>
      <p:sp>
        <p:nvSpPr>
          <p:cNvPr id="6" name="4 Marcador de pie de página">
            <a:extLst>
              <a:ext uri="{FF2B5EF4-FFF2-40B4-BE49-F238E27FC236}">
                <a16:creationId xmlns:a16="http://schemas.microsoft.com/office/drawing/2014/main" id="{CE60FCB5-0441-4E32-90DC-4694B3120D58}"/>
              </a:ext>
            </a:extLst>
          </p:cNvPr>
          <p:cNvSpPr>
            <a:spLocks noGrp="1"/>
          </p:cNvSpPr>
          <p:nvPr>
            <p:ph type="ftr" sz="quarter" idx="11"/>
          </p:nvPr>
        </p:nvSpPr>
        <p:spPr/>
        <p:txBody>
          <a:bodyPr/>
          <a:lstStyle>
            <a:lvl1pPr>
              <a:defRPr/>
            </a:lvl1pPr>
          </a:lstStyle>
          <a:p>
            <a:pPr>
              <a:defRPr/>
            </a:pPr>
            <a:endParaRPr lang="en-US"/>
          </a:p>
        </p:txBody>
      </p:sp>
      <p:sp>
        <p:nvSpPr>
          <p:cNvPr id="7" name="5 Marcador de número de diapositiva">
            <a:extLst>
              <a:ext uri="{FF2B5EF4-FFF2-40B4-BE49-F238E27FC236}">
                <a16:creationId xmlns:a16="http://schemas.microsoft.com/office/drawing/2014/main" id="{3F025893-B238-495F-AF29-27E17B7753F9}"/>
              </a:ext>
            </a:extLst>
          </p:cNvPr>
          <p:cNvSpPr>
            <a:spLocks noGrp="1"/>
          </p:cNvSpPr>
          <p:nvPr>
            <p:ph type="sldNum" sz="quarter" idx="12"/>
          </p:nvPr>
        </p:nvSpPr>
        <p:spPr/>
        <p:txBody>
          <a:bodyPr/>
          <a:lstStyle>
            <a:lvl1pPr>
              <a:defRPr/>
            </a:lvl1pPr>
          </a:lstStyle>
          <a:p>
            <a:pPr>
              <a:defRPr/>
            </a:pPr>
            <a:fld id="{8C3096F6-4D3C-46D3-B98B-FEFE335F7D25}" type="slidenum">
              <a:rPr lang="en-US"/>
              <a:pPr>
                <a:defRPr/>
              </a:pPr>
              <a:t>‹#›</a:t>
            </a:fld>
            <a:endParaRPr lang="en-US"/>
          </a:p>
        </p:txBody>
      </p:sp>
    </p:spTree>
    <p:extLst>
      <p:ext uri="{BB962C8B-B14F-4D97-AF65-F5344CB8AC3E}">
        <p14:creationId xmlns:p14="http://schemas.microsoft.com/office/powerpoint/2010/main" val="239873706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n-U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3 Marcador de fecha">
            <a:extLst>
              <a:ext uri="{FF2B5EF4-FFF2-40B4-BE49-F238E27FC236}">
                <a16:creationId xmlns:a16="http://schemas.microsoft.com/office/drawing/2014/main" id="{5A1BE93F-B017-4502-8528-D9064E3D3AD1}"/>
              </a:ext>
            </a:extLst>
          </p:cNvPr>
          <p:cNvSpPr>
            <a:spLocks noGrp="1"/>
          </p:cNvSpPr>
          <p:nvPr>
            <p:ph type="dt" sz="half" idx="10"/>
          </p:nvPr>
        </p:nvSpPr>
        <p:spPr/>
        <p:txBody>
          <a:bodyPr/>
          <a:lstStyle>
            <a:lvl1pPr>
              <a:defRPr/>
            </a:lvl1pPr>
          </a:lstStyle>
          <a:p>
            <a:pPr>
              <a:defRPr/>
            </a:pPr>
            <a:fld id="{C7C18F86-925A-4117-B0D4-054C60C68AE6}" type="datetimeFigureOut">
              <a:rPr lang="en-US"/>
              <a:pPr>
                <a:defRPr/>
              </a:pPr>
              <a:t>7/19/2019</a:t>
            </a:fld>
            <a:endParaRPr lang="en-US"/>
          </a:p>
        </p:txBody>
      </p:sp>
      <p:sp>
        <p:nvSpPr>
          <p:cNvPr id="6" name="4 Marcador de pie de página">
            <a:extLst>
              <a:ext uri="{FF2B5EF4-FFF2-40B4-BE49-F238E27FC236}">
                <a16:creationId xmlns:a16="http://schemas.microsoft.com/office/drawing/2014/main" id="{76C92784-3132-4711-8812-F7694020E710}"/>
              </a:ext>
            </a:extLst>
          </p:cNvPr>
          <p:cNvSpPr>
            <a:spLocks noGrp="1"/>
          </p:cNvSpPr>
          <p:nvPr>
            <p:ph type="ftr" sz="quarter" idx="11"/>
          </p:nvPr>
        </p:nvSpPr>
        <p:spPr/>
        <p:txBody>
          <a:bodyPr/>
          <a:lstStyle>
            <a:lvl1pPr>
              <a:defRPr/>
            </a:lvl1pPr>
          </a:lstStyle>
          <a:p>
            <a:pPr>
              <a:defRPr/>
            </a:pPr>
            <a:endParaRPr lang="en-US"/>
          </a:p>
        </p:txBody>
      </p:sp>
      <p:sp>
        <p:nvSpPr>
          <p:cNvPr id="7" name="5 Marcador de número de diapositiva">
            <a:extLst>
              <a:ext uri="{FF2B5EF4-FFF2-40B4-BE49-F238E27FC236}">
                <a16:creationId xmlns:a16="http://schemas.microsoft.com/office/drawing/2014/main" id="{A30F0409-6258-417A-BB37-95C59A94B55F}"/>
              </a:ext>
            </a:extLst>
          </p:cNvPr>
          <p:cNvSpPr>
            <a:spLocks noGrp="1"/>
          </p:cNvSpPr>
          <p:nvPr>
            <p:ph type="sldNum" sz="quarter" idx="12"/>
          </p:nvPr>
        </p:nvSpPr>
        <p:spPr/>
        <p:txBody>
          <a:bodyPr/>
          <a:lstStyle>
            <a:lvl1pPr>
              <a:defRPr/>
            </a:lvl1pPr>
          </a:lstStyle>
          <a:p>
            <a:pPr>
              <a:defRPr/>
            </a:pPr>
            <a:fld id="{6576BC34-C4E0-4310-AAF3-9BA72C6E5761}" type="slidenum">
              <a:rPr lang="en-US"/>
              <a:pPr>
                <a:defRPr/>
              </a:pPr>
              <a:t>‹#›</a:t>
            </a:fld>
            <a:endParaRPr lang="en-US"/>
          </a:p>
        </p:txBody>
      </p:sp>
    </p:spTree>
    <p:extLst>
      <p:ext uri="{BB962C8B-B14F-4D97-AF65-F5344CB8AC3E}">
        <p14:creationId xmlns:p14="http://schemas.microsoft.com/office/powerpoint/2010/main" val="59031359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fecha">
            <a:extLst>
              <a:ext uri="{FF2B5EF4-FFF2-40B4-BE49-F238E27FC236}">
                <a16:creationId xmlns:a16="http://schemas.microsoft.com/office/drawing/2014/main" id="{083A2228-4823-4026-A247-4E1331ACFF47}"/>
              </a:ext>
            </a:extLst>
          </p:cNvPr>
          <p:cNvSpPr>
            <a:spLocks noGrp="1"/>
          </p:cNvSpPr>
          <p:nvPr>
            <p:ph type="dt" sz="half" idx="10"/>
          </p:nvPr>
        </p:nvSpPr>
        <p:spPr/>
        <p:txBody>
          <a:bodyPr/>
          <a:lstStyle>
            <a:lvl1pPr>
              <a:defRPr/>
            </a:lvl1pPr>
          </a:lstStyle>
          <a:p>
            <a:pPr>
              <a:defRPr/>
            </a:pPr>
            <a:fld id="{8CE3CBAE-7D43-4364-AFB4-C1F6AFA1F4BB}"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48D89381-DFF7-43A9-859F-AF7435ED073A}"/>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BC210220-4236-472C-B610-77E346796780}"/>
              </a:ext>
            </a:extLst>
          </p:cNvPr>
          <p:cNvSpPr>
            <a:spLocks noGrp="1"/>
          </p:cNvSpPr>
          <p:nvPr>
            <p:ph type="sldNum" sz="quarter" idx="12"/>
          </p:nvPr>
        </p:nvSpPr>
        <p:spPr/>
        <p:txBody>
          <a:bodyPr/>
          <a:lstStyle>
            <a:lvl1pPr>
              <a:defRPr/>
            </a:lvl1pPr>
          </a:lstStyle>
          <a:p>
            <a:pPr>
              <a:defRPr/>
            </a:pPr>
            <a:fld id="{61660EB7-1247-478E-993A-D804B4D00C2B}" type="slidenum">
              <a:rPr lang="en-US"/>
              <a:pPr>
                <a:defRPr/>
              </a:pPr>
              <a:t>‹#›</a:t>
            </a:fld>
            <a:endParaRPr lang="en-US"/>
          </a:p>
        </p:txBody>
      </p:sp>
    </p:spTree>
    <p:extLst>
      <p:ext uri="{BB962C8B-B14F-4D97-AF65-F5344CB8AC3E}">
        <p14:creationId xmlns:p14="http://schemas.microsoft.com/office/powerpoint/2010/main" val="401816045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fecha">
            <a:extLst>
              <a:ext uri="{FF2B5EF4-FFF2-40B4-BE49-F238E27FC236}">
                <a16:creationId xmlns:a16="http://schemas.microsoft.com/office/drawing/2014/main" id="{4EA8E18F-D957-4329-8548-33D804FDE2EC}"/>
              </a:ext>
            </a:extLst>
          </p:cNvPr>
          <p:cNvSpPr>
            <a:spLocks noGrp="1"/>
          </p:cNvSpPr>
          <p:nvPr>
            <p:ph type="dt" sz="half" idx="10"/>
          </p:nvPr>
        </p:nvSpPr>
        <p:spPr/>
        <p:txBody>
          <a:bodyPr/>
          <a:lstStyle>
            <a:lvl1pPr>
              <a:defRPr/>
            </a:lvl1pPr>
          </a:lstStyle>
          <a:p>
            <a:pPr>
              <a:defRPr/>
            </a:pPr>
            <a:fld id="{29A20F85-AAFF-4B7B-B6C2-C2483276AEF6}"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3A3FFCC5-6A14-4BD8-BEB9-7BC9C75BE74F}"/>
              </a:ext>
            </a:extLst>
          </p:cNvPr>
          <p:cNvSpPr>
            <a:spLocks noGrp="1"/>
          </p:cNvSpPr>
          <p:nvPr>
            <p:ph type="ftr" sz="quarter" idx="11"/>
          </p:nvPr>
        </p:nvSpPr>
        <p:spPr/>
        <p:txBody>
          <a:bodyPr/>
          <a:lstStyle>
            <a:lvl1pPr>
              <a:defRPr/>
            </a:lvl1pPr>
          </a:lstStyle>
          <a:p>
            <a:pPr>
              <a:defRPr/>
            </a:pPr>
            <a:endParaRPr lang="en-US"/>
          </a:p>
        </p:txBody>
      </p:sp>
      <p:sp>
        <p:nvSpPr>
          <p:cNvPr id="6" name="5 Marcador de número de diapositiva">
            <a:extLst>
              <a:ext uri="{FF2B5EF4-FFF2-40B4-BE49-F238E27FC236}">
                <a16:creationId xmlns:a16="http://schemas.microsoft.com/office/drawing/2014/main" id="{720FF7D5-5415-47E3-8DBA-540CA5EB220B}"/>
              </a:ext>
            </a:extLst>
          </p:cNvPr>
          <p:cNvSpPr>
            <a:spLocks noGrp="1"/>
          </p:cNvSpPr>
          <p:nvPr>
            <p:ph type="sldNum" sz="quarter" idx="12"/>
          </p:nvPr>
        </p:nvSpPr>
        <p:spPr/>
        <p:txBody>
          <a:bodyPr/>
          <a:lstStyle>
            <a:lvl1pPr>
              <a:defRPr/>
            </a:lvl1pPr>
          </a:lstStyle>
          <a:p>
            <a:pPr>
              <a:defRPr/>
            </a:pPr>
            <a:fld id="{560380F0-4A27-4460-9642-9FC4372210E2}" type="slidenum">
              <a:rPr lang="en-US"/>
              <a:pPr>
                <a:defRPr/>
              </a:pPr>
              <a:t>‹#›</a:t>
            </a:fld>
            <a:endParaRPr lang="en-US"/>
          </a:p>
        </p:txBody>
      </p:sp>
    </p:spTree>
    <p:extLst>
      <p:ext uri="{BB962C8B-B14F-4D97-AF65-F5344CB8AC3E}">
        <p14:creationId xmlns:p14="http://schemas.microsoft.com/office/powerpoint/2010/main" val="544741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E3A6365C-D143-4CD4-99FC-BBB9E5BD6B18}"/>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3CD8603B-1CE7-4727-9325-0FAA2C2B7689}"/>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0C146F62-1C00-4155-B293-D76809765519}"/>
              </a:ext>
            </a:extLst>
          </p:cNvPr>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en-US"/>
          </a:p>
        </p:txBody>
      </p:sp>
      <p:sp>
        <p:nvSpPr>
          <p:cNvPr id="1029" name="Rectangle 5">
            <a:extLst>
              <a:ext uri="{FF2B5EF4-FFF2-40B4-BE49-F238E27FC236}">
                <a16:creationId xmlns:a16="http://schemas.microsoft.com/office/drawing/2014/main" id="{68F843F7-F726-4A55-BE3C-6BEC4D27DF8B}"/>
              </a:ext>
            </a:extLst>
          </p:cNvPr>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en-US"/>
          </a:p>
        </p:txBody>
      </p:sp>
      <p:sp>
        <p:nvSpPr>
          <p:cNvPr id="1030" name="Rectangle 6">
            <a:extLst>
              <a:ext uri="{FF2B5EF4-FFF2-40B4-BE49-F238E27FC236}">
                <a16:creationId xmlns:a16="http://schemas.microsoft.com/office/drawing/2014/main" id="{739C5A42-D30E-49F1-AE35-C6CB5F76CAE7}"/>
              </a:ext>
            </a:extLst>
          </p:cNvPr>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641595A0-6204-4F61-B5C5-E19EFB9C665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fontAlgn="base">
        <a:spcBef>
          <a:spcPct val="0"/>
        </a:spcBef>
        <a:spcAft>
          <a:spcPct val="0"/>
        </a:spcAft>
        <a:defRPr sz="4400">
          <a:solidFill>
            <a:schemeClr val="tx2"/>
          </a:solidFill>
          <a:latin typeface="Times New Roman" panose="02020603050405020304" pitchFamily="18" charset="0"/>
        </a:defRPr>
      </a:lvl6pPr>
      <a:lvl7pPr marL="914400" algn="ctr" rtl="0" fontAlgn="base">
        <a:spcBef>
          <a:spcPct val="0"/>
        </a:spcBef>
        <a:spcAft>
          <a:spcPct val="0"/>
        </a:spcAft>
        <a:defRPr sz="4400">
          <a:solidFill>
            <a:schemeClr val="tx2"/>
          </a:solidFill>
          <a:latin typeface="Times New Roman" panose="02020603050405020304" pitchFamily="18" charset="0"/>
        </a:defRPr>
      </a:lvl7pPr>
      <a:lvl8pPr marL="1371600" algn="ctr" rtl="0" fontAlgn="base">
        <a:spcBef>
          <a:spcPct val="0"/>
        </a:spcBef>
        <a:spcAft>
          <a:spcPct val="0"/>
        </a:spcAft>
        <a:defRPr sz="4400">
          <a:solidFill>
            <a:schemeClr val="tx2"/>
          </a:solidFill>
          <a:latin typeface="Times New Roman" panose="02020603050405020304" pitchFamily="18" charset="0"/>
        </a:defRPr>
      </a:lvl8pPr>
      <a:lvl9pPr marL="1828800" algn="ctr" rtl="0" fontAlgn="base">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1 Marcador de título">
            <a:extLst>
              <a:ext uri="{FF2B5EF4-FFF2-40B4-BE49-F238E27FC236}">
                <a16:creationId xmlns:a16="http://schemas.microsoft.com/office/drawing/2014/main" id="{68BF1B7F-56FB-446F-9920-BA8128EC360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n-US"/>
              <a:t>Haga clic para modificar el estilo de título del patrón</a:t>
            </a:r>
          </a:p>
        </p:txBody>
      </p:sp>
      <p:sp>
        <p:nvSpPr>
          <p:cNvPr id="5123" name="2 Marcador de texto">
            <a:extLst>
              <a:ext uri="{FF2B5EF4-FFF2-40B4-BE49-F238E27FC236}">
                <a16:creationId xmlns:a16="http://schemas.microsoft.com/office/drawing/2014/main" id="{F92F6176-3D63-432F-A5E2-CB329F18FA96}"/>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n-US"/>
              <a:t>Haga clic para modificar el estilo de texto del patrón</a:t>
            </a:r>
          </a:p>
          <a:p>
            <a:pPr lvl="1"/>
            <a:r>
              <a:rPr lang="es-ES" altLang="en-US"/>
              <a:t>Segundo nivel</a:t>
            </a:r>
          </a:p>
          <a:p>
            <a:pPr lvl="2"/>
            <a:r>
              <a:rPr lang="es-ES" altLang="en-US"/>
              <a:t>Tercer nivel</a:t>
            </a:r>
          </a:p>
          <a:p>
            <a:pPr lvl="3"/>
            <a:r>
              <a:rPr lang="es-ES" altLang="en-US"/>
              <a:t>Cuarto nivel</a:t>
            </a:r>
          </a:p>
          <a:p>
            <a:pPr lvl="4"/>
            <a:r>
              <a:rPr lang="es-ES" altLang="en-US"/>
              <a:t>Quinto nivel</a:t>
            </a:r>
          </a:p>
        </p:txBody>
      </p:sp>
      <p:sp>
        <p:nvSpPr>
          <p:cNvPr id="4" name="3 Marcador de fecha">
            <a:extLst>
              <a:ext uri="{FF2B5EF4-FFF2-40B4-BE49-F238E27FC236}">
                <a16:creationId xmlns:a16="http://schemas.microsoft.com/office/drawing/2014/main" id="{527AC855-72F1-4917-93A8-67D95E4C3740}"/>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cs typeface="+mn-cs"/>
              </a:defRPr>
            </a:lvl1pPr>
          </a:lstStyle>
          <a:p>
            <a:pPr>
              <a:defRPr/>
            </a:pPr>
            <a:fld id="{38C61779-6C78-4928-A0FB-813D52FC7B17}" type="datetimeFigureOut">
              <a:rPr lang="es-ES"/>
              <a:pPr>
                <a:defRPr/>
              </a:pPr>
              <a:t>19/07/2019</a:t>
            </a:fld>
            <a:endParaRPr lang="es-ES"/>
          </a:p>
        </p:txBody>
      </p:sp>
      <p:sp>
        <p:nvSpPr>
          <p:cNvPr id="5" name="4 Marcador de pie de página">
            <a:extLst>
              <a:ext uri="{FF2B5EF4-FFF2-40B4-BE49-F238E27FC236}">
                <a16:creationId xmlns:a16="http://schemas.microsoft.com/office/drawing/2014/main" id="{ADBE56F3-76BE-4F7E-A181-FB309B0F8778}"/>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cs typeface="+mn-cs"/>
              </a:defRPr>
            </a:lvl1pPr>
          </a:lstStyle>
          <a:p>
            <a:pPr>
              <a:defRPr/>
            </a:pPr>
            <a:endParaRPr lang="es-ES"/>
          </a:p>
        </p:txBody>
      </p:sp>
      <p:sp>
        <p:nvSpPr>
          <p:cNvPr id="6" name="5 Marcador de número de diapositiva">
            <a:extLst>
              <a:ext uri="{FF2B5EF4-FFF2-40B4-BE49-F238E27FC236}">
                <a16:creationId xmlns:a16="http://schemas.microsoft.com/office/drawing/2014/main" id="{D5248DBA-23B5-459D-834F-70BF9B0001DC}"/>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panose="020F0502020204030204" pitchFamily="34" charset="0"/>
              </a:defRPr>
            </a:lvl1pPr>
          </a:lstStyle>
          <a:p>
            <a:pPr>
              <a:defRPr/>
            </a:pPr>
            <a:fld id="{F81DAFCC-7AA8-4CCF-9DC7-EE0A2D7155E0}" type="slidenum">
              <a:rPr lang="es-ES"/>
              <a:pPr>
                <a:defRPr/>
              </a:pPr>
              <a:t>‹#›</a:t>
            </a:fld>
            <a:endParaRPr lang="es-ES"/>
          </a:p>
        </p:txBody>
      </p:sp>
    </p:spTree>
    <p:extLst>
      <p:ext uri="{BB962C8B-B14F-4D97-AF65-F5344CB8AC3E}">
        <p14:creationId xmlns:p14="http://schemas.microsoft.com/office/powerpoint/2010/main" val="1762203519"/>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1 Marcador de título">
            <a:extLst>
              <a:ext uri="{FF2B5EF4-FFF2-40B4-BE49-F238E27FC236}">
                <a16:creationId xmlns:a16="http://schemas.microsoft.com/office/drawing/2014/main" id="{86ED9B14-D995-4144-92BB-690A7543FACC}"/>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n-US"/>
              <a:t>Haga clic para modificar el estilo de título del patrón</a:t>
            </a:r>
            <a:endParaRPr lang="en-US" altLang="en-US"/>
          </a:p>
        </p:txBody>
      </p:sp>
      <p:sp>
        <p:nvSpPr>
          <p:cNvPr id="4099" name="2 Marcador de texto">
            <a:extLst>
              <a:ext uri="{FF2B5EF4-FFF2-40B4-BE49-F238E27FC236}">
                <a16:creationId xmlns:a16="http://schemas.microsoft.com/office/drawing/2014/main" id="{DC2ECC9B-E30D-4F95-A04A-C270ABF53F2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n-US"/>
              <a:t>Haga clic para modificar el estilo de texto del patrón</a:t>
            </a:r>
          </a:p>
          <a:p>
            <a:pPr lvl="1"/>
            <a:r>
              <a:rPr lang="es-ES" altLang="en-US"/>
              <a:t>Segundo nivel</a:t>
            </a:r>
          </a:p>
          <a:p>
            <a:pPr lvl="2"/>
            <a:r>
              <a:rPr lang="es-ES" altLang="en-US"/>
              <a:t>Tercer nivel</a:t>
            </a:r>
          </a:p>
          <a:p>
            <a:pPr lvl="3"/>
            <a:r>
              <a:rPr lang="es-ES" altLang="en-US"/>
              <a:t>Cuarto nivel</a:t>
            </a:r>
          </a:p>
          <a:p>
            <a:pPr lvl="4"/>
            <a:r>
              <a:rPr lang="es-ES" altLang="en-US"/>
              <a:t>Quinto nivel</a:t>
            </a:r>
            <a:endParaRPr lang="en-US" altLang="en-US"/>
          </a:p>
        </p:txBody>
      </p:sp>
      <p:sp>
        <p:nvSpPr>
          <p:cNvPr id="4" name="3 Marcador de fecha">
            <a:extLst>
              <a:ext uri="{FF2B5EF4-FFF2-40B4-BE49-F238E27FC236}">
                <a16:creationId xmlns:a16="http://schemas.microsoft.com/office/drawing/2014/main" id="{C3C8C4EA-1596-4E99-B5C9-AA61F648D40A}"/>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cs typeface="+mn-cs"/>
              </a:defRPr>
            </a:lvl1pPr>
          </a:lstStyle>
          <a:p>
            <a:pPr>
              <a:defRPr/>
            </a:pPr>
            <a:fld id="{D2FFA5A1-EF39-4756-A5E4-36355F4F929A}"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4D244538-BE62-438D-9388-1403F8FBFE8D}"/>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cs typeface="+mn-cs"/>
              </a:defRPr>
            </a:lvl1pPr>
          </a:lstStyle>
          <a:p>
            <a:pPr>
              <a:defRPr/>
            </a:pPr>
            <a:endParaRPr lang="en-US"/>
          </a:p>
        </p:txBody>
      </p:sp>
      <p:sp>
        <p:nvSpPr>
          <p:cNvPr id="6" name="5 Marcador de número de diapositiva">
            <a:extLst>
              <a:ext uri="{FF2B5EF4-FFF2-40B4-BE49-F238E27FC236}">
                <a16:creationId xmlns:a16="http://schemas.microsoft.com/office/drawing/2014/main" id="{52BA82F4-FBDE-4394-810C-626C2D39431B}"/>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panose="020F0502020204030204" pitchFamily="34" charset="0"/>
              </a:defRPr>
            </a:lvl1pPr>
          </a:lstStyle>
          <a:p>
            <a:pPr>
              <a:defRPr/>
            </a:pPr>
            <a:fld id="{E3E8F05F-EECB-4457-8F4F-3C04C844ADD0}" type="slidenum">
              <a:rPr lang="en-US"/>
              <a:pPr>
                <a:defRPr/>
              </a:pPr>
              <a:t>‹#›</a:t>
            </a:fld>
            <a:endParaRPr lang="en-US"/>
          </a:p>
        </p:txBody>
      </p:sp>
    </p:spTree>
    <p:extLst>
      <p:ext uri="{BB962C8B-B14F-4D97-AF65-F5344CB8AC3E}">
        <p14:creationId xmlns:p14="http://schemas.microsoft.com/office/powerpoint/2010/main" val="3185601112"/>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1 Marcador de título">
            <a:extLst>
              <a:ext uri="{FF2B5EF4-FFF2-40B4-BE49-F238E27FC236}">
                <a16:creationId xmlns:a16="http://schemas.microsoft.com/office/drawing/2014/main" id="{066D4017-771A-4567-AC95-F1E84CDD9953}"/>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n-US"/>
              <a:t>Haga clic para modificar el estilo de título del patrón</a:t>
            </a:r>
            <a:endParaRPr lang="en-US" altLang="en-US"/>
          </a:p>
        </p:txBody>
      </p:sp>
      <p:sp>
        <p:nvSpPr>
          <p:cNvPr id="6147" name="2 Marcador de texto">
            <a:extLst>
              <a:ext uri="{FF2B5EF4-FFF2-40B4-BE49-F238E27FC236}">
                <a16:creationId xmlns:a16="http://schemas.microsoft.com/office/drawing/2014/main" id="{6069282E-43BF-466E-B880-46D20829627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n-US"/>
              <a:t>Haga clic para modificar el estilo de texto del patrón</a:t>
            </a:r>
          </a:p>
          <a:p>
            <a:pPr lvl="1"/>
            <a:r>
              <a:rPr lang="es-ES" altLang="en-US"/>
              <a:t>Segundo nivel</a:t>
            </a:r>
          </a:p>
          <a:p>
            <a:pPr lvl="2"/>
            <a:r>
              <a:rPr lang="es-ES" altLang="en-US"/>
              <a:t>Tercer nivel</a:t>
            </a:r>
          </a:p>
          <a:p>
            <a:pPr lvl="3"/>
            <a:r>
              <a:rPr lang="es-ES" altLang="en-US"/>
              <a:t>Cuarto nivel</a:t>
            </a:r>
          </a:p>
          <a:p>
            <a:pPr lvl="4"/>
            <a:r>
              <a:rPr lang="es-ES" altLang="en-US"/>
              <a:t>Quinto nivel</a:t>
            </a:r>
            <a:endParaRPr lang="en-US" altLang="en-US"/>
          </a:p>
        </p:txBody>
      </p:sp>
      <p:sp>
        <p:nvSpPr>
          <p:cNvPr id="4" name="3 Marcador de fecha">
            <a:extLst>
              <a:ext uri="{FF2B5EF4-FFF2-40B4-BE49-F238E27FC236}">
                <a16:creationId xmlns:a16="http://schemas.microsoft.com/office/drawing/2014/main" id="{00CBB8A4-5BD8-43CE-B2C0-9FEDF94CF725}"/>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cs typeface="+mn-cs"/>
              </a:defRPr>
            </a:lvl1pPr>
          </a:lstStyle>
          <a:p>
            <a:pPr>
              <a:defRPr/>
            </a:pPr>
            <a:fld id="{1A8523E8-3E6B-4AEE-BA25-D591D45A891B}"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B31FC704-A084-4538-833E-30EE08677BA8}"/>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cs typeface="+mn-cs"/>
              </a:defRPr>
            </a:lvl1pPr>
          </a:lstStyle>
          <a:p>
            <a:pPr>
              <a:defRPr/>
            </a:pPr>
            <a:endParaRPr lang="en-US"/>
          </a:p>
        </p:txBody>
      </p:sp>
      <p:sp>
        <p:nvSpPr>
          <p:cNvPr id="6" name="5 Marcador de número de diapositiva">
            <a:extLst>
              <a:ext uri="{FF2B5EF4-FFF2-40B4-BE49-F238E27FC236}">
                <a16:creationId xmlns:a16="http://schemas.microsoft.com/office/drawing/2014/main" id="{7AA00F5C-F585-4ACA-8476-B5182AD76DC9}"/>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panose="020F0502020204030204" pitchFamily="34" charset="0"/>
              </a:defRPr>
            </a:lvl1pPr>
          </a:lstStyle>
          <a:p>
            <a:pPr>
              <a:defRPr/>
            </a:pPr>
            <a:fld id="{A8CAF6A8-E5BE-4B46-B05B-86322E1160AE}" type="slidenum">
              <a:rPr lang="en-US"/>
              <a:pPr>
                <a:defRPr/>
              </a:pPr>
              <a:t>‹#›</a:t>
            </a:fld>
            <a:endParaRPr lang="en-US"/>
          </a:p>
        </p:txBody>
      </p:sp>
    </p:spTree>
    <p:extLst>
      <p:ext uri="{BB962C8B-B14F-4D97-AF65-F5344CB8AC3E}">
        <p14:creationId xmlns:p14="http://schemas.microsoft.com/office/powerpoint/2010/main" val="3499833910"/>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1 Marcador de título">
            <a:extLst>
              <a:ext uri="{FF2B5EF4-FFF2-40B4-BE49-F238E27FC236}">
                <a16:creationId xmlns:a16="http://schemas.microsoft.com/office/drawing/2014/main" id="{216A865D-9FE7-4BAE-9680-A3D1CCEE2469}"/>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n-US"/>
              <a:t>Haga clic para modificar el estilo de título del patrón</a:t>
            </a:r>
            <a:endParaRPr lang="en-US" altLang="en-US"/>
          </a:p>
        </p:txBody>
      </p:sp>
      <p:sp>
        <p:nvSpPr>
          <p:cNvPr id="3075" name="2 Marcador de texto">
            <a:extLst>
              <a:ext uri="{FF2B5EF4-FFF2-40B4-BE49-F238E27FC236}">
                <a16:creationId xmlns:a16="http://schemas.microsoft.com/office/drawing/2014/main" id="{CB17F14B-7466-48FC-9DD2-8DD505A8E2C0}"/>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n-US"/>
              <a:t>Haga clic para modificar el estilo de texto del patrón</a:t>
            </a:r>
          </a:p>
          <a:p>
            <a:pPr lvl="1"/>
            <a:r>
              <a:rPr lang="es-ES" altLang="en-US"/>
              <a:t>Segundo nivel</a:t>
            </a:r>
          </a:p>
          <a:p>
            <a:pPr lvl="2"/>
            <a:r>
              <a:rPr lang="es-ES" altLang="en-US"/>
              <a:t>Tercer nivel</a:t>
            </a:r>
          </a:p>
          <a:p>
            <a:pPr lvl="3"/>
            <a:r>
              <a:rPr lang="es-ES" altLang="en-US"/>
              <a:t>Cuarto nivel</a:t>
            </a:r>
          </a:p>
          <a:p>
            <a:pPr lvl="4"/>
            <a:r>
              <a:rPr lang="es-ES" altLang="en-US"/>
              <a:t>Quinto nivel</a:t>
            </a:r>
            <a:endParaRPr lang="en-US" altLang="en-US"/>
          </a:p>
        </p:txBody>
      </p:sp>
      <p:sp>
        <p:nvSpPr>
          <p:cNvPr id="4" name="3 Marcador de fecha">
            <a:extLst>
              <a:ext uri="{FF2B5EF4-FFF2-40B4-BE49-F238E27FC236}">
                <a16:creationId xmlns:a16="http://schemas.microsoft.com/office/drawing/2014/main" id="{C6B30329-C74C-43C8-8E00-A2C9B616AD25}"/>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cs typeface="+mn-cs"/>
              </a:defRPr>
            </a:lvl1pPr>
          </a:lstStyle>
          <a:p>
            <a:pPr>
              <a:defRPr/>
            </a:pPr>
            <a:fld id="{DBCFDD96-62DA-4989-8C2C-768B087B9804}"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672032EB-BC4E-4C9A-AFA3-9FCA7E826D4D}"/>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cs typeface="+mn-cs"/>
              </a:defRPr>
            </a:lvl1pPr>
          </a:lstStyle>
          <a:p>
            <a:pPr>
              <a:defRPr/>
            </a:pPr>
            <a:endParaRPr lang="en-US"/>
          </a:p>
        </p:txBody>
      </p:sp>
      <p:sp>
        <p:nvSpPr>
          <p:cNvPr id="6" name="5 Marcador de número de diapositiva">
            <a:extLst>
              <a:ext uri="{FF2B5EF4-FFF2-40B4-BE49-F238E27FC236}">
                <a16:creationId xmlns:a16="http://schemas.microsoft.com/office/drawing/2014/main" id="{E7001340-E660-4FB2-AE48-70EA5CAA1226}"/>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panose="020F0502020204030204" pitchFamily="34" charset="0"/>
              </a:defRPr>
            </a:lvl1pPr>
          </a:lstStyle>
          <a:p>
            <a:pPr>
              <a:defRPr/>
            </a:pPr>
            <a:fld id="{A5876D48-F05B-4487-A612-C84A2101801B}" type="slidenum">
              <a:rPr lang="en-US"/>
              <a:pPr>
                <a:defRPr/>
              </a:pPr>
              <a:t>‹#›</a:t>
            </a:fld>
            <a:endParaRPr lang="en-US"/>
          </a:p>
        </p:txBody>
      </p:sp>
    </p:spTree>
    <p:extLst>
      <p:ext uri="{BB962C8B-B14F-4D97-AF65-F5344CB8AC3E}">
        <p14:creationId xmlns:p14="http://schemas.microsoft.com/office/powerpoint/2010/main" val="3629170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1 Marcador de título">
            <a:extLst>
              <a:ext uri="{FF2B5EF4-FFF2-40B4-BE49-F238E27FC236}">
                <a16:creationId xmlns:a16="http://schemas.microsoft.com/office/drawing/2014/main" id="{619E0336-D59F-4E88-985B-DAF1DF67D6B3}"/>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n-US"/>
              <a:t>Haga clic para modificar el estilo de título del patrón</a:t>
            </a:r>
            <a:endParaRPr lang="en-US" altLang="en-US"/>
          </a:p>
        </p:txBody>
      </p:sp>
      <p:sp>
        <p:nvSpPr>
          <p:cNvPr id="1027" name="2 Marcador de texto">
            <a:extLst>
              <a:ext uri="{FF2B5EF4-FFF2-40B4-BE49-F238E27FC236}">
                <a16:creationId xmlns:a16="http://schemas.microsoft.com/office/drawing/2014/main" id="{C360D1F6-E876-4E62-8D16-278C908BC220}"/>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n-US"/>
              <a:t>Haga clic para modificar el estilo de texto del patrón</a:t>
            </a:r>
          </a:p>
          <a:p>
            <a:pPr lvl="1"/>
            <a:r>
              <a:rPr lang="es-ES" altLang="en-US"/>
              <a:t>Segundo nivel</a:t>
            </a:r>
          </a:p>
          <a:p>
            <a:pPr lvl="2"/>
            <a:r>
              <a:rPr lang="es-ES" altLang="en-US"/>
              <a:t>Tercer nivel</a:t>
            </a:r>
          </a:p>
          <a:p>
            <a:pPr lvl="3"/>
            <a:r>
              <a:rPr lang="es-ES" altLang="en-US"/>
              <a:t>Cuarto nivel</a:t>
            </a:r>
          </a:p>
          <a:p>
            <a:pPr lvl="4"/>
            <a:r>
              <a:rPr lang="es-ES" altLang="en-US"/>
              <a:t>Quinto nivel</a:t>
            </a:r>
            <a:endParaRPr lang="en-US" altLang="en-US"/>
          </a:p>
        </p:txBody>
      </p:sp>
      <p:sp>
        <p:nvSpPr>
          <p:cNvPr id="4" name="3 Marcador de fecha">
            <a:extLst>
              <a:ext uri="{FF2B5EF4-FFF2-40B4-BE49-F238E27FC236}">
                <a16:creationId xmlns:a16="http://schemas.microsoft.com/office/drawing/2014/main" id="{9202608E-82AD-497C-8F55-931F20BAB320}"/>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4CD5BE7F-FF1B-4320-A74B-D8C200DA8A8B}"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F2D282AB-8B23-4685-8E22-35BE6054F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5 Marcador de número de diapositiva">
            <a:extLst>
              <a:ext uri="{FF2B5EF4-FFF2-40B4-BE49-F238E27FC236}">
                <a16:creationId xmlns:a16="http://schemas.microsoft.com/office/drawing/2014/main" id="{DDC29CFA-7247-4CF2-8749-FCE721469046}"/>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panose="020F0502020204030204" pitchFamily="34" charset="0"/>
              </a:defRPr>
            </a:lvl1pPr>
          </a:lstStyle>
          <a:p>
            <a:pPr>
              <a:defRPr/>
            </a:pPr>
            <a:fld id="{AB6A6DB0-4EDD-4DB1-8837-CECACAB00973}" type="slidenum">
              <a:rPr lang="en-US"/>
              <a:pPr>
                <a:defRPr/>
              </a:pPr>
              <a:t>‹#›</a:t>
            </a:fld>
            <a:endParaRPr lang="en-US"/>
          </a:p>
        </p:txBody>
      </p:sp>
    </p:spTree>
    <p:extLst>
      <p:ext uri="{BB962C8B-B14F-4D97-AF65-F5344CB8AC3E}">
        <p14:creationId xmlns:p14="http://schemas.microsoft.com/office/powerpoint/2010/main" val="164547801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Title Placeholder 1">
            <a:extLst>
              <a:ext uri="{FF2B5EF4-FFF2-40B4-BE49-F238E27FC236}">
                <a16:creationId xmlns:a16="http://schemas.microsoft.com/office/drawing/2014/main" id="{ADFD2AAF-560F-45C8-9018-84875DDDCC11}"/>
              </a:ext>
            </a:extLst>
          </p:cNvPr>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n-US"/>
              <a:t>Haga clic para modificar el estilo de título del patrón</a:t>
            </a:r>
            <a:endParaRPr lang="en-US" altLang="en-US"/>
          </a:p>
        </p:txBody>
      </p:sp>
      <p:sp>
        <p:nvSpPr>
          <p:cNvPr id="6147" name="Text Placeholder 2">
            <a:extLst>
              <a:ext uri="{FF2B5EF4-FFF2-40B4-BE49-F238E27FC236}">
                <a16:creationId xmlns:a16="http://schemas.microsoft.com/office/drawing/2014/main" id="{BF2CAA2B-3173-40DC-9621-76DA5ADB0EF6}"/>
              </a:ext>
            </a:extLst>
          </p:cNvPr>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n-US"/>
              <a:t>Haga clic para modificar el estilo de texto del patrón</a:t>
            </a:r>
          </a:p>
          <a:p>
            <a:pPr lvl="1"/>
            <a:r>
              <a:rPr lang="es-ES" altLang="en-US"/>
              <a:t>Segundo nivel</a:t>
            </a:r>
          </a:p>
          <a:p>
            <a:pPr lvl="2"/>
            <a:r>
              <a:rPr lang="es-ES" altLang="en-US"/>
              <a:t>Tercer nivel</a:t>
            </a:r>
          </a:p>
          <a:p>
            <a:pPr lvl="3"/>
            <a:r>
              <a:rPr lang="es-ES" altLang="en-US"/>
              <a:t>Cuarto nivel</a:t>
            </a:r>
          </a:p>
          <a:p>
            <a:pPr lvl="4"/>
            <a:r>
              <a:rPr lang="es-ES" altLang="en-US"/>
              <a:t>Quinto nivel</a:t>
            </a:r>
            <a:endParaRPr lang="en-US" altLang="en-US"/>
          </a:p>
        </p:txBody>
      </p:sp>
      <p:sp>
        <p:nvSpPr>
          <p:cNvPr id="4" name="Date Placeholder 3">
            <a:extLst>
              <a:ext uri="{FF2B5EF4-FFF2-40B4-BE49-F238E27FC236}">
                <a16:creationId xmlns:a16="http://schemas.microsoft.com/office/drawing/2014/main" id="{FBDAD5C6-DA81-46BB-91F3-89D2D504B94C}"/>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Calibri"/>
                <a:cs typeface="Arial" pitchFamily="34" charset="0"/>
              </a:defRPr>
            </a:lvl1pPr>
          </a:lstStyle>
          <a:p>
            <a:pPr>
              <a:defRPr/>
            </a:pPr>
            <a:fld id="{9A05F594-682C-46FC-A7CA-464FFDDBBACD}" type="datetimeFigureOut">
              <a:rPr lang="en-US"/>
              <a:pPr>
                <a:defRPr/>
              </a:pPr>
              <a:t>7/19/2019</a:t>
            </a:fld>
            <a:endParaRPr lang="en-US"/>
          </a:p>
        </p:txBody>
      </p:sp>
      <p:sp>
        <p:nvSpPr>
          <p:cNvPr id="5" name="Footer Placeholder 4">
            <a:extLst>
              <a:ext uri="{FF2B5EF4-FFF2-40B4-BE49-F238E27FC236}">
                <a16:creationId xmlns:a16="http://schemas.microsoft.com/office/drawing/2014/main" id="{9C806ACC-C266-4308-B184-8A74405BD408}"/>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a:cs typeface="Arial" pitchFamily="34" charset="0"/>
              </a:defRPr>
            </a:lvl1pPr>
          </a:lstStyle>
          <a:p>
            <a:pPr>
              <a:defRPr/>
            </a:pPr>
            <a:endParaRPr lang="en-US"/>
          </a:p>
        </p:txBody>
      </p:sp>
      <p:sp>
        <p:nvSpPr>
          <p:cNvPr id="6" name="Slide Number Placeholder 5">
            <a:extLst>
              <a:ext uri="{FF2B5EF4-FFF2-40B4-BE49-F238E27FC236}">
                <a16:creationId xmlns:a16="http://schemas.microsoft.com/office/drawing/2014/main" id="{6A3266D7-AF3A-4F3E-A102-4B3ABFED1DA2}"/>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panose="020F0502020204030204" pitchFamily="34" charset="0"/>
              </a:defRPr>
            </a:lvl1pPr>
          </a:lstStyle>
          <a:p>
            <a:pPr>
              <a:defRPr/>
            </a:pPr>
            <a:fld id="{7D233A5D-1061-4299-A465-277DA3188575}" type="slidenum">
              <a:rPr lang="en-US"/>
              <a:pPr>
                <a:defRPr/>
              </a:pPr>
              <a:t>‹#›</a:t>
            </a:fld>
            <a:endParaRPr lang="en-US"/>
          </a:p>
        </p:txBody>
      </p:sp>
    </p:spTree>
    <p:extLst>
      <p:ext uri="{BB962C8B-B14F-4D97-AF65-F5344CB8AC3E}">
        <p14:creationId xmlns:p14="http://schemas.microsoft.com/office/powerpoint/2010/main" val="83333105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FA3BD213-5F44-4851-9DD0-548D40769D0E}"/>
              </a:ext>
            </a:extLst>
          </p:cNvPr>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Haga clic para cambiar el estilo de título	</a:t>
            </a:r>
          </a:p>
        </p:txBody>
      </p:sp>
      <p:sp>
        <p:nvSpPr>
          <p:cNvPr id="7171" name="Rectangle 3">
            <a:extLst>
              <a:ext uri="{FF2B5EF4-FFF2-40B4-BE49-F238E27FC236}">
                <a16:creationId xmlns:a16="http://schemas.microsoft.com/office/drawing/2014/main" id="{583862C5-20B2-4E63-8960-8DB059EA2DB2}"/>
              </a:ext>
            </a:extLst>
          </p:cNvPr>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30DE3A57-F932-468B-BBC2-1CC406B49D6E}"/>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Arial" charset="0"/>
                <a:cs typeface="+mn-cs"/>
              </a:defRPr>
            </a:lvl1pPr>
          </a:lstStyle>
          <a:p>
            <a:pPr>
              <a:defRPr/>
            </a:pPr>
            <a:endParaRPr lang="en-US"/>
          </a:p>
        </p:txBody>
      </p:sp>
      <p:sp>
        <p:nvSpPr>
          <p:cNvPr id="1029" name="Rectangle 5">
            <a:extLst>
              <a:ext uri="{FF2B5EF4-FFF2-40B4-BE49-F238E27FC236}">
                <a16:creationId xmlns:a16="http://schemas.microsoft.com/office/drawing/2014/main" id="{8CDA3F03-49D8-487C-AA18-B8F6049E76F0}"/>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Arial" charset="0"/>
                <a:cs typeface="+mn-cs"/>
              </a:defRPr>
            </a:lvl1pPr>
          </a:lstStyle>
          <a:p>
            <a:pPr>
              <a:defRPr/>
            </a:pPr>
            <a:endParaRPr lang="en-US"/>
          </a:p>
        </p:txBody>
      </p:sp>
      <p:sp>
        <p:nvSpPr>
          <p:cNvPr id="1030" name="Rectangle 6">
            <a:extLst>
              <a:ext uri="{FF2B5EF4-FFF2-40B4-BE49-F238E27FC236}">
                <a16:creationId xmlns:a16="http://schemas.microsoft.com/office/drawing/2014/main" id="{B32B706F-2506-4967-A1EA-6265A3609C2D}"/>
              </a:ext>
            </a:extLst>
          </p:cNvPr>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smtClean="0">
                <a:solidFill>
                  <a:srgbClr val="000000"/>
                </a:solidFill>
              </a:defRPr>
            </a:lvl1pPr>
          </a:lstStyle>
          <a:p>
            <a:pPr>
              <a:defRPr/>
            </a:pPr>
            <a:fld id="{DFA04390-4595-4752-B292-1C90515C9A41}" type="slidenum">
              <a:rPr lang="en-US"/>
              <a:pPr>
                <a:defRPr/>
              </a:pPr>
              <a:t>‹#›</a:t>
            </a:fld>
            <a:endParaRPr lang="en-US"/>
          </a:p>
        </p:txBody>
      </p:sp>
    </p:spTree>
    <p:extLst>
      <p:ext uri="{BB962C8B-B14F-4D97-AF65-F5344CB8AC3E}">
        <p14:creationId xmlns:p14="http://schemas.microsoft.com/office/powerpoint/2010/main" val="384369100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FC0F6120-97D0-4BD9-9960-5C50E3CA30E3}"/>
              </a:ext>
            </a:extLst>
          </p:cNvPr>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Haga clic para cambiar el estilo de título	</a:t>
            </a:r>
          </a:p>
        </p:txBody>
      </p:sp>
      <p:sp>
        <p:nvSpPr>
          <p:cNvPr id="7171" name="Rectangle 3">
            <a:extLst>
              <a:ext uri="{FF2B5EF4-FFF2-40B4-BE49-F238E27FC236}">
                <a16:creationId xmlns:a16="http://schemas.microsoft.com/office/drawing/2014/main" id="{86EEF14A-0793-43D4-98A6-85C3FDECE37A}"/>
              </a:ext>
            </a:extLst>
          </p:cNvPr>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A0AAC1CD-8B7B-4CEF-917D-4A9656A5CB11}"/>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Arial" charset="0"/>
                <a:cs typeface="+mn-cs"/>
              </a:defRPr>
            </a:lvl1pPr>
          </a:lstStyle>
          <a:p>
            <a:pPr>
              <a:defRPr/>
            </a:pPr>
            <a:endParaRPr lang="en-US"/>
          </a:p>
        </p:txBody>
      </p:sp>
      <p:sp>
        <p:nvSpPr>
          <p:cNvPr id="1029" name="Rectangle 5">
            <a:extLst>
              <a:ext uri="{FF2B5EF4-FFF2-40B4-BE49-F238E27FC236}">
                <a16:creationId xmlns:a16="http://schemas.microsoft.com/office/drawing/2014/main" id="{E77ACF09-CD14-4A7E-AFCA-C5D2DC0A32CD}"/>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Arial" charset="0"/>
                <a:cs typeface="+mn-cs"/>
              </a:defRPr>
            </a:lvl1pPr>
          </a:lstStyle>
          <a:p>
            <a:pPr>
              <a:defRPr/>
            </a:pPr>
            <a:endParaRPr lang="en-US"/>
          </a:p>
        </p:txBody>
      </p:sp>
      <p:sp>
        <p:nvSpPr>
          <p:cNvPr id="1030" name="Rectangle 6">
            <a:extLst>
              <a:ext uri="{FF2B5EF4-FFF2-40B4-BE49-F238E27FC236}">
                <a16:creationId xmlns:a16="http://schemas.microsoft.com/office/drawing/2014/main" id="{2B46A927-1BA0-44A9-BDDA-D933A0AC3CEE}"/>
              </a:ext>
            </a:extLst>
          </p:cNvPr>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smtClean="0">
                <a:solidFill>
                  <a:srgbClr val="000000"/>
                </a:solidFill>
              </a:defRPr>
            </a:lvl1pPr>
          </a:lstStyle>
          <a:p>
            <a:pPr>
              <a:defRPr/>
            </a:pPr>
            <a:fld id="{4DF9276E-74D7-4346-A8CF-8FCA506267C9}" type="slidenum">
              <a:rPr lang="en-US"/>
              <a:pPr>
                <a:defRPr/>
              </a:pPr>
              <a:t>‹#›</a:t>
            </a:fld>
            <a:endParaRPr lang="en-US"/>
          </a:p>
        </p:txBody>
      </p:sp>
    </p:spTree>
    <p:extLst>
      <p:ext uri="{BB962C8B-B14F-4D97-AF65-F5344CB8AC3E}">
        <p14:creationId xmlns:p14="http://schemas.microsoft.com/office/powerpoint/2010/main" val="3200305479"/>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1 Marcador de título">
            <a:extLst>
              <a:ext uri="{FF2B5EF4-FFF2-40B4-BE49-F238E27FC236}">
                <a16:creationId xmlns:a16="http://schemas.microsoft.com/office/drawing/2014/main" id="{52D650D2-F241-4ADB-B9A6-31960CEBD161}"/>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n-US"/>
              <a:t>Haga clic para modificar el estilo de título del patrón</a:t>
            </a:r>
            <a:endParaRPr lang="en-US" altLang="en-US"/>
          </a:p>
        </p:txBody>
      </p:sp>
      <p:sp>
        <p:nvSpPr>
          <p:cNvPr id="2051" name="2 Marcador de texto">
            <a:extLst>
              <a:ext uri="{FF2B5EF4-FFF2-40B4-BE49-F238E27FC236}">
                <a16:creationId xmlns:a16="http://schemas.microsoft.com/office/drawing/2014/main" id="{718948A3-73CB-4EDC-9ECF-FE08AD3E4683}"/>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n-US"/>
              <a:t>Haga clic para modificar el estilo de texto del patrón</a:t>
            </a:r>
          </a:p>
          <a:p>
            <a:pPr lvl="1"/>
            <a:r>
              <a:rPr lang="es-ES" altLang="en-US"/>
              <a:t>Segundo nivel</a:t>
            </a:r>
          </a:p>
          <a:p>
            <a:pPr lvl="2"/>
            <a:r>
              <a:rPr lang="es-ES" altLang="en-US"/>
              <a:t>Tercer nivel</a:t>
            </a:r>
          </a:p>
          <a:p>
            <a:pPr lvl="3"/>
            <a:r>
              <a:rPr lang="es-ES" altLang="en-US"/>
              <a:t>Cuarto nivel</a:t>
            </a:r>
          </a:p>
          <a:p>
            <a:pPr lvl="4"/>
            <a:r>
              <a:rPr lang="es-ES" altLang="en-US"/>
              <a:t>Quinto nivel</a:t>
            </a:r>
            <a:endParaRPr lang="en-US" altLang="en-US"/>
          </a:p>
        </p:txBody>
      </p:sp>
      <p:sp>
        <p:nvSpPr>
          <p:cNvPr id="4" name="3 Marcador de fecha">
            <a:extLst>
              <a:ext uri="{FF2B5EF4-FFF2-40B4-BE49-F238E27FC236}">
                <a16:creationId xmlns:a16="http://schemas.microsoft.com/office/drawing/2014/main" id="{BFB1B4EE-F5B9-4E21-A626-C465EBB4A05F}"/>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cs typeface="+mn-cs"/>
              </a:defRPr>
            </a:lvl1pPr>
          </a:lstStyle>
          <a:p>
            <a:pPr>
              <a:defRPr/>
            </a:pPr>
            <a:fld id="{490512B4-801F-4257-9C82-0F7FD9968612}"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4C398119-2C58-4A32-9F7C-0522B5E416D4}"/>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cs typeface="+mn-cs"/>
              </a:defRPr>
            </a:lvl1pPr>
          </a:lstStyle>
          <a:p>
            <a:pPr>
              <a:defRPr/>
            </a:pPr>
            <a:endParaRPr lang="en-US"/>
          </a:p>
        </p:txBody>
      </p:sp>
      <p:sp>
        <p:nvSpPr>
          <p:cNvPr id="6" name="5 Marcador de número de diapositiva">
            <a:extLst>
              <a:ext uri="{FF2B5EF4-FFF2-40B4-BE49-F238E27FC236}">
                <a16:creationId xmlns:a16="http://schemas.microsoft.com/office/drawing/2014/main" id="{CCE203A5-C323-4823-953F-59416B4AC749}"/>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panose="020F0502020204030204" pitchFamily="34" charset="0"/>
              </a:defRPr>
            </a:lvl1pPr>
          </a:lstStyle>
          <a:p>
            <a:pPr>
              <a:defRPr/>
            </a:pPr>
            <a:fld id="{143CC240-1368-4846-9FEB-5236E1416D78}" type="slidenum">
              <a:rPr lang="en-US"/>
              <a:pPr>
                <a:defRPr/>
              </a:pPr>
              <a:t>‹#›</a:t>
            </a:fld>
            <a:endParaRPr lang="en-US"/>
          </a:p>
        </p:txBody>
      </p:sp>
    </p:spTree>
    <p:extLst>
      <p:ext uri="{BB962C8B-B14F-4D97-AF65-F5344CB8AC3E}">
        <p14:creationId xmlns:p14="http://schemas.microsoft.com/office/powerpoint/2010/main" val="865609680"/>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1 Marcador de título">
            <a:extLst>
              <a:ext uri="{FF2B5EF4-FFF2-40B4-BE49-F238E27FC236}">
                <a16:creationId xmlns:a16="http://schemas.microsoft.com/office/drawing/2014/main" id="{3557F38D-98B8-4C5F-9601-61286B1B2C71}"/>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n-US"/>
              <a:t>Haga clic para modificar el estilo de título del patrón</a:t>
            </a:r>
            <a:endParaRPr lang="en-US" altLang="en-US"/>
          </a:p>
        </p:txBody>
      </p:sp>
      <p:sp>
        <p:nvSpPr>
          <p:cNvPr id="1027" name="2 Marcador de texto">
            <a:extLst>
              <a:ext uri="{FF2B5EF4-FFF2-40B4-BE49-F238E27FC236}">
                <a16:creationId xmlns:a16="http://schemas.microsoft.com/office/drawing/2014/main" id="{9A87360A-F302-442A-BF09-CCE82272893D}"/>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n-US"/>
              <a:t>Haga clic para modificar el estilo de texto del patrón</a:t>
            </a:r>
          </a:p>
          <a:p>
            <a:pPr lvl="1"/>
            <a:r>
              <a:rPr lang="es-ES" altLang="en-US"/>
              <a:t>Segundo nivel</a:t>
            </a:r>
          </a:p>
          <a:p>
            <a:pPr lvl="2"/>
            <a:r>
              <a:rPr lang="es-ES" altLang="en-US"/>
              <a:t>Tercer nivel</a:t>
            </a:r>
          </a:p>
          <a:p>
            <a:pPr lvl="3"/>
            <a:r>
              <a:rPr lang="es-ES" altLang="en-US"/>
              <a:t>Cuarto nivel</a:t>
            </a:r>
          </a:p>
          <a:p>
            <a:pPr lvl="4"/>
            <a:r>
              <a:rPr lang="es-ES" altLang="en-US"/>
              <a:t>Quinto nivel</a:t>
            </a:r>
            <a:endParaRPr lang="en-US" altLang="en-US"/>
          </a:p>
        </p:txBody>
      </p:sp>
      <p:sp>
        <p:nvSpPr>
          <p:cNvPr id="4" name="3 Marcador de fecha">
            <a:extLst>
              <a:ext uri="{FF2B5EF4-FFF2-40B4-BE49-F238E27FC236}">
                <a16:creationId xmlns:a16="http://schemas.microsoft.com/office/drawing/2014/main" id="{141B39D5-4D82-4295-87F1-3DE27814C8F0}"/>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FFCA8873-B30C-4E7E-843C-B669DF3E7141}"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E8818ACE-34F3-4168-AD16-F20B7E72914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5 Marcador de número de diapositiva">
            <a:extLst>
              <a:ext uri="{FF2B5EF4-FFF2-40B4-BE49-F238E27FC236}">
                <a16:creationId xmlns:a16="http://schemas.microsoft.com/office/drawing/2014/main" id="{5DF1834D-DFE0-43EE-89B9-985E9364C7EA}"/>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panose="020F0502020204030204" pitchFamily="34" charset="0"/>
              </a:defRPr>
            </a:lvl1pPr>
          </a:lstStyle>
          <a:p>
            <a:pPr>
              <a:defRPr/>
            </a:pPr>
            <a:fld id="{8CECB3B8-45A1-47A0-8C2D-F4BEAD58CCAB}" type="slidenum">
              <a:rPr lang="en-US"/>
              <a:pPr>
                <a:defRPr/>
              </a:pPr>
              <a:t>‹#›</a:t>
            </a:fld>
            <a:endParaRPr lang="en-US"/>
          </a:p>
        </p:txBody>
      </p:sp>
    </p:spTree>
    <p:extLst>
      <p:ext uri="{BB962C8B-B14F-4D97-AF65-F5344CB8AC3E}">
        <p14:creationId xmlns:p14="http://schemas.microsoft.com/office/powerpoint/2010/main" val="3958753036"/>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1 Marcador de título">
            <a:extLst>
              <a:ext uri="{FF2B5EF4-FFF2-40B4-BE49-F238E27FC236}">
                <a16:creationId xmlns:a16="http://schemas.microsoft.com/office/drawing/2014/main" id="{FD237D7A-25AF-4A9F-8776-2301F63F434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n-US"/>
              <a:t>Haga clic para modificar el estilo de título del patrón</a:t>
            </a:r>
            <a:endParaRPr lang="en-US" altLang="en-US"/>
          </a:p>
        </p:txBody>
      </p:sp>
      <p:sp>
        <p:nvSpPr>
          <p:cNvPr id="3075" name="2 Marcador de texto">
            <a:extLst>
              <a:ext uri="{FF2B5EF4-FFF2-40B4-BE49-F238E27FC236}">
                <a16:creationId xmlns:a16="http://schemas.microsoft.com/office/drawing/2014/main" id="{17BEEFA5-4FE0-455B-B973-5A640612EB63}"/>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n-US"/>
              <a:t>Haga clic para modificar el estilo de texto del patrón</a:t>
            </a:r>
          </a:p>
          <a:p>
            <a:pPr lvl="1"/>
            <a:r>
              <a:rPr lang="es-ES" altLang="en-US"/>
              <a:t>Segundo nivel</a:t>
            </a:r>
          </a:p>
          <a:p>
            <a:pPr lvl="2"/>
            <a:r>
              <a:rPr lang="es-ES" altLang="en-US"/>
              <a:t>Tercer nivel</a:t>
            </a:r>
          </a:p>
          <a:p>
            <a:pPr lvl="3"/>
            <a:r>
              <a:rPr lang="es-ES" altLang="en-US"/>
              <a:t>Cuarto nivel</a:t>
            </a:r>
          </a:p>
          <a:p>
            <a:pPr lvl="4"/>
            <a:r>
              <a:rPr lang="es-ES" altLang="en-US"/>
              <a:t>Quinto nivel</a:t>
            </a:r>
            <a:endParaRPr lang="en-US" altLang="en-US"/>
          </a:p>
        </p:txBody>
      </p:sp>
      <p:sp>
        <p:nvSpPr>
          <p:cNvPr id="4" name="3 Marcador de fecha">
            <a:extLst>
              <a:ext uri="{FF2B5EF4-FFF2-40B4-BE49-F238E27FC236}">
                <a16:creationId xmlns:a16="http://schemas.microsoft.com/office/drawing/2014/main" id="{6A0C36B9-C2ED-4432-9D6B-1EAFF842254A}"/>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cs typeface="+mn-cs"/>
              </a:defRPr>
            </a:lvl1pPr>
          </a:lstStyle>
          <a:p>
            <a:pPr>
              <a:defRPr/>
            </a:pPr>
            <a:fld id="{61E93E42-56A2-43A9-BB78-460249E4B0E9}" type="datetimeFigureOut">
              <a:rPr lang="en-US"/>
              <a:pPr>
                <a:defRPr/>
              </a:pPr>
              <a:t>7/19/2019</a:t>
            </a:fld>
            <a:endParaRPr lang="en-US"/>
          </a:p>
        </p:txBody>
      </p:sp>
      <p:sp>
        <p:nvSpPr>
          <p:cNvPr id="5" name="4 Marcador de pie de página">
            <a:extLst>
              <a:ext uri="{FF2B5EF4-FFF2-40B4-BE49-F238E27FC236}">
                <a16:creationId xmlns:a16="http://schemas.microsoft.com/office/drawing/2014/main" id="{482649A3-86AA-4085-8655-BDF721781978}"/>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cs typeface="+mn-cs"/>
              </a:defRPr>
            </a:lvl1pPr>
          </a:lstStyle>
          <a:p>
            <a:pPr>
              <a:defRPr/>
            </a:pPr>
            <a:endParaRPr lang="en-US"/>
          </a:p>
        </p:txBody>
      </p:sp>
      <p:sp>
        <p:nvSpPr>
          <p:cNvPr id="6" name="5 Marcador de número de diapositiva">
            <a:extLst>
              <a:ext uri="{FF2B5EF4-FFF2-40B4-BE49-F238E27FC236}">
                <a16:creationId xmlns:a16="http://schemas.microsoft.com/office/drawing/2014/main" id="{89F4E47B-C851-473F-88BD-B588B135D2E4}"/>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panose="020F0502020204030204" pitchFamily="34" charset="0"/>
              </a:defRPr>
            </a:lvl1pPr>
          </a:lstStyle>
          <a:p>
            <a:pPr>
              <a:defRPr/>
            </a:pPr>
            <a:fld id="{48F9042C-735F-4767-A007-138B8F8130A5}" type="slidenum">
              <a:rPr lang="en-US"/>
              <a:pPr>
                <a:defRPr/>
              </a:pPr>
              <a:t>‹#›</a:t>
            </a:fld>
            <a:endParaRPr lang="en-US"/>
          </a:p>
        </p:txBody>
      </p:sp>
    </p:spTree>
    <p:extLst>
      <p:ext uri="{BB962C8B-B14F-4D97-AF65-F5344CB8AC3E}">
        <p14:creationId xmlns:p14="http://schemas.microsoft.com/office/powerpoint/2010/main" val="2826595635"/>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6.xml"/></Relationships>
</file>

<file path=ppt/slides/_rels/slide31.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4.w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51.xml"/></Relationships>
</file>

<file path=ppt/slides/_rels/slide38.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5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51.xml"/></Relationships>
</file>

<file path=ppt/slides/_rels/slide4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4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73.xml"/><Relationship Id="rId4" Type="http://schemas.openxmlformats.org/officeDocument/2006/relationships/image" Target="../media/image44.png"/></Relationships>
</file>

<file path=ppt/slides/_rels/slide4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84.xml"/></Relationships>
</file>

<file path=ppt/slides/_rels/slide4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84.xml"/></Relationships>
</file>

<file path=ppt/slides/_rels/slide4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95.xml"/><Relationship Id="rId5" Type="http://schemas.openxmlformats.org/officeDocument/2006/relationships/image" Target="../media/image50.png"/><Relationship Id="rId4" Type="http://schemas.openxmlformats.org/officeDocument/2006/relationships/image" Target="../media/image49.png"/></Relationships>
</file>

<file path=ppt/slides/_rels/slide4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7.png"/><Relationship Id="rId1" Type="http://schemas.openxmlformats.org/officeDocument/2006/relationships/slideLayout" Target="../slideLayouts/slideLayout95.xml"/></Relationships>
</file>

<file path=ppt/slides/_rels/slide4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95.xml"/></Relationships>
</file>

<file path=ppt/slides/_rels/slide4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95.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95.xml"/><Relationship Id="rId4" Type="http://schemas.openxmlformats.org/officeDocument/2006/relationships/image" Target="../media/image57.png"/></Relationships>
</file>

<file path=ppt/slides/_rels/slide5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95.xml"/><Relationship Id="rId4" Type="http://schemas.openxmlformats.org/officeDocument/2006/relationships/image" Target="../media/image57.png"/></Relationships>
</file>

<file path=ppt/slides/_rels/slide5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95.xml"/><Relationship Id="rId5" Type="http://schemas.openxmlformats.org/officeDocument/2006/relationships/image" Target="../media/image61.png"/><Relationship Id="rId4" Type="http://schemas.openxmlformats.org/officeDocument/2006/relationships/image" Target="../media/image60.png"/></Relationships>
</file>

<file path=ppt/slides/_rels/slide5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06.xml"/><Relationship Id="rId4" Type="http://schemas.openxmlformats.org/officeDocument/2006/relationships/image" Target="../media/image64.png"/></Relationships>
</file>

<file path=ppt/slides/_rels/slide5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117.xml"/></Relationships>
</file>

<file path=ppt/slides/_rels/slide5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117.xml"/><Relationship Id="rId4" Type="http://schemas.openxmlformats.org/officeDocument/2006/relationships/image" Target="../media/image69.png"/></Relationships>
</file>

<file path=ppt/slides/_rels/slide5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17.xml"/></Relationships>
</file>

<file path=ppt/slides/_rels/slide5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17.xml"/><Relationship Id="rId4" Type="http://schemas.openxmlformats.org/officeDocument/2006/relationships/image" Target="../media/image46.png"/></Relationships>
</file>

<file path=ppt/slides/_rels/slide5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17.xml"/></Relationships>
</file>

<file path=ppt/slides/_rels/slide5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117.xml"/><Relationship Id="rId4" Type="http://schemas.openxmlformats.org/officeDocument/2006/relationships/image" Target="../media/image75.png"/></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117.xml"/></Relationships>
</file>

<file path=ppt/slides/_rels/slide6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117.xml"/><Relationship Id="rId4" Type="http://schemas.openxmlformats.org/officeDocument/2006/relationships/image" Target="../media/image80.png"/></Relationships>
</file>

<file path=ppt/slides/_rels/slide6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117.xml"/></Relationships>
</file>

<file path=ppt/slides/_rels/slide6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jpeg"/><Relationship Id="rId1" Type="http://schemas.openxmlformats.org/officeDocument/2006/relationships/slideLayout" Target="../slideLayouts/slideLayout128.xml"/></Relationships>
</file>

<file path=ppt/slides/_rels/slide64.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2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9">
            <a:extLst>
              <a:ext uri="{FF2B5EF4-FFF2-40B4-BE49-F238E27FC236}">
                <a16:creationId xmlns:a16="http://schemas.microsoft.com/office/drawing/2014/main" id="{68B515F4-D9F0-4AF7-A219-1D67FEE8FA5D}"/>
              </a:ext>
            </a:extLst>
          </p:cNvPr>
          <p:cNvSpPr>
            <a:spLocks noChangeArrowheads="1"/>
          </p:cNvSpPr>
          <p:nvPr/>
        </p:nvSpPr>
        <p:spPr bwMode="auto">
          <a:xfrm>
            <a:off x="0" y="228600"/>
            <a:ext cx="9144000" cy="1524000"/>
          </a:xfrm>
          <a:prstGeom prst="rect">
            <a:avLst/>
          </a:prstGeom>
          <a:noFill/>
          <a:ln>
            <a:noFill/>
          </a:ln>
          <a:effectLst>
            <a:outerShdw dist="35921" dir="2700000" algn="ctr" rotWithShape="0">
              <a:schemeClr val="tx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3200" b="1">
                <a:solidFill>
                  <a:srgbClr val="FFFF00"/>
                </a:solidFill>
              </a:rPr>
              <a:t>ENSO and Tropical-Subtropcial</a:t>
            </a:r>
          </a:p>
          <a:p>
            <a:pPr algn="ctr" eaLnBrk="1" hangingPunct="1"/>
            <a:r>
              <a:rPr lang="en-US" altLang="en-US" sz="3200" b="1">
                <a:solidFill>
                  <a:srgbClr val="FFFF00"/>
                </a:solidFill>
              </a:rPr>
              <a:t>Teleconnections to EBUS</a:t>
            </a:r>
          </a:p>
        </p:txBody>
      </p:sp>
      <p:sp>
        <p:nvSpPr>
          <p:cNvPr id="3" name="Text Box 4">
            <a:extLst>
              <a:ext uri="{FF2B5EF4-FFF2-40B4-BE49-F238E27FC236}">
                <a16:creationId xmlns:a16="http://schemas.microsoft.com/office/drawing/2014/main" id="{EC7026E6-BCCA-4887-AF84-85D7A238AC31}"/>
              </a:ext>
            </a:extLst>
          </p:cNvPr>
          <p:cNvSpPr txBox="1">
            <a:spLocks noChangeArrowheads="1"/>
          </p:cNvSpPr>
          <p:nvPr/>
        </p:nvSpPr>
        <p:spPr bwMode="auto">
          <a:xfrm>
            <a:off x="2791646" y="2286000"/>
            <a:ext cx="3494033" cy="160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spAutoFit/>
          </a:bodyPr>
          <a:lstStyle>
            <a:lvl1pPr>
              <a:spcBef>
                <a:spcPct val="20000"/>
              </a:spcBef>
              <a:buChar char="•"/>
              <a:defRPr sz="3200">
                <a:solidFill>
                  <a:schemeClr val="tx1"/>
                </a:solidFill>
                <a:latin typeface="Times" panose="02020603050405020304" pitchFamily="18" charset="0"/>
              </a:defRPr>
            </a:lvl1pPr>
            <a:lvl2pPr marL="742950" indent="-285750">
              <a:spcBef>
                <a:spcPct val="20000"/>
              </a:spcBef>
              <a:buChar char="–"/>
              <a:defRPr sz="2800">
                <a:solidFill>
                  <a:schemeClr val="tx1"/>
                </a:solidFill>
                <a:latin typeface="Times" panose="02020603050405020304" pitchFamily="18" charset="0"/>
              </a:defRPr>
            </a:lvl2pPr>
            <a:lvl3pPr marL="1143000" indent="-228600">
              <a:spcBef>
                <a:spcPct val="20000"/>
              </a:spcBef>
              <a:buChar char="•"/>
              <a:defRPr sz="2400">
                <a:solidFill>
                  <a:schemeClr val="tx1"/>
                </a:solidFill>
                <a:latin typeface="Times" panose="02020603050405020304" pitchFamily="18" charset="0"/>
              </a:defRPr>
            </a:lvl3pPr>
            <a:lvl4pPr marL="1600200" indent="-228600">
              <a:spcBef>
                <a:spcPct val="20000"/>
              </a:spcBef>
              <a:buChar char="–"/>
              <a:defRPr sz="2000">
                <a:solidFill>
                  <a:schemeClr val="tx1"/>
                </a:solidFill>
                <a:latin typeface="Times" panose="02020603050405020304" pitchFamily="18" charset="0"/>
              </a:defRPr>
            </a:lvl4pPr>
            <a:lvl5pPr marL="2057400" indent="-228600">
              <a:spcBef>
                <a:spcPct val="20000"/>
              </a:spcBef>
              <a:buChar char="»"/>
              <a:defRPr sz="2000">
                <a:solidFill>
                  <a:schemeClr val="tx1"/>
                </a:solidFill>
                <a:latin typeface="Times"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panose="02020603050405020304" pitchFamily="18" charset="0"/>
              </a:defRPr>
            </a:lvl9pPr>
          </a:lstStyle>
          <a:p>
            <a:pPr algn="ctr">
              <a:spcBef>
                <a:spcPct val="0"/>
              </a:spcBef>
              <a:buFontTx/>
              <a:buNone/>
            </a:pPr>
            <a:r>
              <a:rPr lang="en-US" altLang="en-US" sz="1800" b="1" dirty="0">
                <a:solidFill>
                  <a:srgbClr val="FFFF00"/>
                </a:solidFill>
              </a:rPr>
              <a:t>René Garreaud</a:t>
            </a:r>
            <a:r>
              <a:rPr lang="en-US" altLang="en-US" sz="1800" b="1" baseline="30000" dirty="0">
                <a:solidFill>
                  <a:srgbClr val="FFFF00"/>
                </a:solidFill>
              </a:rPr>
              <a:t>1</a:t>
            </a:r>
            <a:r>
              <a:rPr lang="en-US" altLang="en-US" sz="1800" b="1" dirty="0">
                <a:solidFill>
                  <a:srgbClr val="FFFF00"/>
                </a:solidFill>
              </a:rPr>
              <a:t> and Art Miller</a:t>
            </a:r>
            <a:r>
              <a:rPr lang="en-US" altLang="en-US" sz="1800" b="1" baseline="30000" dirty="0">
                <a:solidFill>
                  <a:srgbClr val="FFFF00"/>
                </a:solidFill>
              </a:rPr>
              <a:t>2</a:t>
            </a:r>
          </a:p>
          <a:p>
            <a:pPr algn="ctr">
              <a:spcBef>
                <a:spcPct val="0"/>
              </a:spcBef>
              <a:buFontTx/>
              <a:buNone/>
            </a:pPr>
            <a:endParaRPr lang="en-US" altLang="en-US" sz="1600" b="1" i="1" dirty="0">
              <a:solidFill>
                <a:srgbClr val="FFFF00"/>
              </a:solidFill>
            </a:endParaRPr>
          </a:p>
          <a:p>
            <a:pPr algn="ctr">
              <a:spcBef>
                <a:spcPct val="0"/>
              </a:spcBef>
              <a:buFontTx/>
              <a:buNone/>
            </a:pPr>
            <a:r>
              <a:rPr lang="en-US" altLang="en-US" sz="1800" b="1" baseline="30000" dirty="0">
                <a:solidFill>
                  <a:srgbClr val="FFFF00"/>
                </a:solidFill>
              </a:rPr>
              <a:t>1</a:t>
            </a:r>
            <a:r>
              <a:rPr lang="en-US" altLang="en-US" sz="1600" b="1" i="1" dirty="0">
                <a:solidFill>
                  <a:srgbClr val="FFFF00"/>
                </a:solidFill>
              </a:rPr>
              <a:t>Universidad de Chile </a:t>
            </a:r>
          </a:p>
          <a:p>
            <a:pPr algn="ctr">
              <a:spcBef>
                <a:spcPct val="0"/>
              </a:spcBef>
              <a:buFontTx/>
              <a:buNone/>
            </a:pPr>
            <a:r>
              <a:rPr lang="en-US" altLang="en-US" sz="1800" b="1" baseline="30000" dirty="0">
                <a:solidFill>
                  <a:srgbClr val="FFFF00"/>
                </a:solidFill>
              </a:rPr>
              <a:t>2</a:t>
            </a:r>
            <a:r>
              <a:rPr lang="en-US" altLang="en-US" sz="1600" b="1" i="1" dirty="0">
                <a:solidFill>
                  <a:srgbClr val="FFFF00"/>
                </a:solidFill>
              </a:rPr>
              <a:t>Scripps Institution of Oceanography</a:t>
            </a:r>
          </a:p>
          <a:p>
            <a:pPr algn="ctr">
              <a:spcBef>
                <a:spcPct val="0"/>
              </a:spcBef>
              <a:buFontTx/>
              <a:buNone/>
            </a:pPr>
            <a:endParaRPr lang="en-US" altLang="en-US" sz="1600" i="1" dirty="0">
              <a:solidFill>
                <a:srgbClr val="FFFF00"/>
              </a:solidFill>
            </a:endParaRPr>
          </a:p>
          <a:p>
            <a:pPr algn="ctr">
              <a:spcBef>
                <a:spcPct val="0"/>
              </a:spcBef>
              <a:buFontTx/>
              <a:buNone/>
            </a:pPr>
            <a:endParaRPr lang="en-US" altLang="en-US" sz="1600" i="1" dirty="0">
              <a:solidFill>
                <a:srgbClr val="FFFF00"/>
              </a:solidFill>
            </a:endParaRPr>
          </a:p>
        </p:txBody>
      </p:sp>
      <p:sp>
        <p:nvSpPr>
          <p:cNvPr id="4" name="Text Box 3">
            <a:extLst>
              <a:ext uri="{FF2B5EF4-FFF2-40B4-BE49-F238E27FC236}">
                <a16:creationId xmlns:a16="http://schemas.microsoft.com/office/drawing/2014/main" id="{DDD4CE08-3C4A-4C40-A055-ECDCEE811638}"/>
              </a:ext>
            </a:extLst>
          </p:cNvPr>
          <p:cNvSpPr txBox="1">
            <a:spLocks noChangeArrowheads="1"/>
          </p:cNvSpPr>
          <p:nvPr/>
        </p:nvSpPr>
        <p:spPr bwMode="auto">
          <a:xfrm>
            <a:off x="2427288" y="3554413"/>
            <a:ext cx="4213225" cy="1169987"/>
          </a:xfrm>
          <a:prstGeom prst="rect">
            <a:avLst/>
          </a:prstGeom>
          <a:noFill/>
          <a:ln>
            <a:noFill/>
          </a:ln>
          <a:effectLst>
            <a:outerShdw dist="17961" dir="2700000" algn="ctr" rotWithShape="0">
              <a:schemeClr val="tx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Times" panose="02020603050405020304" pitchFamily="18" charset="0"/>
              </a:defRPr>
            </a:lvl1pPr>
            <a:lvl2pPr marL="742950" indent="-285750">
              <a:spcBef>
                <a:spcPct val="20000"/>
              </a:spcBef>
              <a:buChar char="–"/>
              <a:defRPr sz="2800">
                <a:solidFill>
                  <a:schemeClr val="tx1"/>
                </a:solidFill>
                <a:latin typeface="Times" panose="02020603050405020304" pitchFamily="18" charset="0"/>
              </a:defRPr>
            </a:lvl2pPr>
            <a:lvl3pPr marL="1143000" indent="-228600">
              <a:spcBef>
                <a:spcPct val="20000"/>
              </a:spcBef>
              <a:buChar char="•"/>
              <a:defRPr sz="2400">
                <a:solidFill>
                  <a:schemeClr val="tx1"/>
                </a:solidFill>
                <a:latin typeface="Times" panose="02020603050405020304" pitchFamily="18" charset="0"/>
              </a:defRPr>
            </a:lvl3pPr>
            <a:lvl4pPr marL="1600200" indent="-228600">
              <a:spcBef>
                <a:spcPct val="20000"/>
              </a:spcBef>
              <a:buChar char="–"/>
              <a:defRPr sz="2000">
                <a:solidFill>
                  <a:schemeClr val="tx1"/>
                </a:solidFill>
                <a:latin typeface="Times" panose="02020603050405020304" pitchFamily="18" charset="0"/>
              </a:defRPr>
            </a:lvl4pPr>
            <a:lvl5pPr marL="2057400" indent="-228600">
              <a:spcBef>
                <a:spcPct val="20000"/>
              </a:spcBef>
              <a:buChar char="»"/>
              <a:defRPr sz="2000">
                <a:solidFill>
                  <a:schemeClr val="tx1"/>
                </a:solidFill>
                <a:latin typeface="Times"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panose="02020603050405020304" pitchFamily="18" charset="0"/>
              </a:defRPr>
            </a:lvl9pPr>
          </a:lstStyle>
          <a:p>
            <a:pPr algn="ctr" eaLnBrk="1" hangingPunct="1">
              <a:spcBef>
                <a:spcPct val="0"/>
              </a:spcBef>
              <a:buFontTx/>
              <a:buNone/>
            </a:pPr>
            <a:endParaRPr lang="en-US" altLang="en-US" sz="1600" dirty="0">
              <a:latin typeface="Helvetica" panose="020B0604020202020204" pitchFamily="34" charset="0"/>
            </a:endParaRPr>
          </a:p>
          <a:p>
            <a:pPr algn="ctr" eaLnBrk="1" hangingPunct="1">
              <a:spcBef>
                <a:spcPct val="0"/>
              </a:spcBef>
              <a:buFontTx/>
              <a:buNone/>
            </a:pPr>
            <a:r>
              <a:rPr lang="en-US" altLang="en-US" sz="1800" b="1" i="1" dirty="0">
                <a:solidFill>
                  <a:srgbClr val="FF0000"/>
                </a:solidFill>
              </a:rPr>
              <a:t>ICTP-CLIVAR Summer School on EBUS </a:t>
            </a:r>
          </a:p>
          <a:p>
            <a:pPr algn="ctr" eaLnBrk="1" hangingPunct="1">
              <a:spcBef>
                <a:spcPct val="0"/>
              </a:spcBef>
              <a:buFontTx/>
              <a:buNone/>
            </a:pPr>
            <a:r>
              <a:rPr lang="en-US" altLang="en-US" sz="1800" b="1" dirty="0">
                <a:solidFill>
                  <a:srgbClr val="FF0000"/>
                </a:solidFill>
              </a:rPr>
              <a:t>July 19, 2019</a:t>
            </a:r>
            <a:endParaRPr lang="en-US" altLang="en-US" sz="2800" dirty="0">
              <a:solidFill>
                <a:srgbClr val="FF0000"/>
              </a:solidFill>
            </a:endParaRPr>
          </a:p>
          <a:p>
            <a:pPr algn="ctr">
              <a:spcBef>
                <a:spcPct val="0"/>
              </a:spcBef>
              <a:buFontTx/>
              <a:buNone/>
            </a:pPr>
            <a:endParaRPr lang="en-US" altLang="en-US" sz="1800" dirty="0">
              <a:solidFill>
                <a:srgbClr val="FF0000"/>
              </a:solidFill>
              <a:latin typeface="Times New Roman" panose="02020603050405020304"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3">
            <a:extLst>
              <a:ext uri="{FF2B5EF4-FFF2-40B4-BE49-F238E27FC236}">
                <a16:creationId xmlns:a16="http://schemas.microsoft.com/office/drawing/2014/main" id="{AC3A20B3-1467-464F-B018-41E38E1264B4}"/>
              </a:ext>
            </a:extLst>
          </p:cNvPr>
          <p:cNvSpPr txBox="1">
            <a:spLocks noChangeArrowheads="1"/>
          </p:cNvSpPr>
          <p:nvPr/>
        </p:nvSpPr>
        <p:spPr bwMode="auto">
          <a:xfrm>
            <a:off x="381000" y="2927350"/>
            <a:ext cx="9001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t>WEP</a:t>
            </a:r>
          </a:p>
        </p:txBody>
      </p:sp>
      <p:sp>
        <p:nvSpPr>
          <p:cNvPr id="11267" name="TextBox 4">
            <a:extLst>
              <a:ext uri="{FF2B5EF4-FFF2-40B4-BE49-F238E27FC236}">
                <a16:creationId xmlns:a16="http://schemas.microsoft.com/office/drawing/2014/main" id="{71DDC7B2-D71F-45AD-B96E-3CF5C76AC9E7}"/>
              </a:ext>
            </a:extLst>
          </p:cNvPr>
          <p:cNvSpPr txBox="1">
            <a:spLocks noChangeArrowheads="1"/>
          </p:cNvSpPr>
          <p:nvPr/>
        </p:nvSpPr>
        <p:spPr bwMode="auto">
          <a:xfrm>
            <a:off x="7699375" y="2935288"/>
            <a:ext cx="7842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t>EEP</a:t>
            </a:r>
          </a:p>
        </p:txBody>
      </p:sp>
      <p:pic>
        <p:nvPicPr>
          <p:cNvPr id="11268" name="Picture 6">
            <a:extLst>
              <a:ext uri="{FF2B5EF4-FFF2-40B4-BE49-F238E27FC236}">
                <a16:creationId xmlns:a16="http://schemas.microsoft.com/office/drawing/2014/main" id="{5417DAEF-16E0-4B20-9C70-B1C90ADDFF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0650" y="1595438"/>
            <a:ext cx="6199188" cy="484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Minus 10">
            <a:extLst>
              <a:ext uri="{FF2B5EF4-FFF2-40B4-BE49-F238E27FC236}">
                <a16:creationId xmlns:a16="http://schemas.microsoft.com/office/drawing/2014/main" id="{DAC55424-4BD2-48FF-B327-EA2CE4A25645}"/>
              </a:ext>
            </a:extLst>
          </p:cNvPr>
          <p:cNvSpPr/>
          <p:nvPr/>
        </p:nvSpPr>
        <p:spPr>
          <a:xfrm rot="662691">
            <a:off x="1068388" y="665163"/>
            <a:ext cx="7053262" cy="1066800"/>
          </a:xfrm>
          <a:prstGeom prst="mathMinus">
            <a:avLst>
              <a:gd name="adj1" fmla="val 12070"/>
            </a:avLst>
          </a:prstGeom>
          <a:effectLst/>
        </p:spPr>
        <p:style>
          <a:lnRef idx="1">
            <a:schemeClr val="dk1"/>
          </a:lnRef>
          <a:fillRef idx="3">
            <a:schemeClr val="dk1"/>
          </a:fillRef>
          <a:effectRef idx="2">
            <a:schemeClr val="dk1"/>
          </a:effectRef>
          <a:fontRef idx="minor">
            <a:schemeClr val="lt1"/>
          </a:fontRef>
        </p:style>
        <p:txBody>
          <a:bodyPr anchor="ctr"/>
          <a:lstStyle/>
          <a:p>
            <a:pPr algn="ctr" eaLnBrk="1" hangingPunct="1">
              <a:defRPr/>
            </a:pPr>
            <a:endParaRPr lang="en-US"/>
          </a:p>
        </p:txBody>
      </p:sp>
      <p:sp>
        <p:nvSpPr>
          <p:cNvPr id="15" name="TextBox 14">
            <a:extLst>
              <a:ext uri="{FF2B5EF4-FFF2-40B4-BE49-F238E27FC236}">
                <a16:creationId xmlns:a16="http://schemas.microsoft.com/office/drawing/2014/main" id="{63815ECD-6B19-4BEA-965E-98DB21EB573A}"/>
              </a:ext>
            </a:extLst>
          </p:cNvPr>
          <p:cNvSpPr txBox="1">
            <a:spLocks noChangeArrowheads="1"/>
          </p:cNvSpPr>
          <p:nvPr/>
        </p:nvSpPr>
        <p:spPr bwMode="auto">
          <a:xfrm rot="642889">
            <a:off x="3421063" y="715963"/>
            <a:ext cx="25336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t>Sea surface height</a:t>
            </a:r>
          </a:p>
        </p:txBody>
      </p:sp>
      <p:grpSp>
        <p:nvGrpSpPr>
          <p:cNvPr id="16" name="Group 15">
            <a:extLst>
              <a:ext uri="{FF2B5EF4-FFF2-40B4-BE49-F238E27FC236}">
                <a16:creationId xmlns:a16="http://schemas.microsoft.com/office/drawing/2014/main" id="{7F601BDA-F22A-468D-8C58-2599B9066DA6}"/>
              </a:ext>
            </a:extLst>
          </p:cNvPr>
          <p:cNvGrpSpPr>
            <a:grpSpLocks/>
          </p:cNvGrpSpPr>
          <p:nvPr/>
        </p:nvGrpSpPr>
        <p:grpSpPr bwMode="auto">
          <a:xfrm>
            <a:off x="2379663" y="2822575"/>
            <a:ext cx="4567237" cy="574675"/>
            <a:chOff x="2404125" y="1729978"/>
            <a:chExt cx="4566330" cy="574492"/>
          </a:xfrm>
        </p:grpSpPr>
        <p:sp>
          <p:nvSpPr>
            <p:cNvPr id="17" name="Right Arrow 16">
              <a:extLst>
                <a:ext uri="{FF2B5EF4-FFF2-40B4-BE49-F238E27FC236}">
                  <a16:creationId xmlns:a16="http://schemas.microsoft.com/office/drawing/2014/main" id="{FE534601-ED1D-4D61-AC42-AD1E04941A3A}"/>
                </a:ext>
              </a:extLst>
            </p:cNvPr>
            <p:cNvSpPr/>
            <p:nvPr/>
          </p:nvSpPr>
          <p:spPr>
            <a:xfrm rot="20512704">
              <a:off x="2404125" y="1729978"/>
              <a:ext cx="4566330" cy="574492"/>
            </a:xfrm>
            <a:prstGeom prst="rightArrow">
              <a:avLst>
                <a:gd name="adj1" fmla="val 50000"/>
                <a:gd name="adj2" fmla="val 91614"/>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a:p>
          </p:txBody>
        </p:sp>
        <p:sp>
          <p:nvSpPr>
            <p:cNvPr id="11282" name="TextBox 17">
              <a:extLst>
                <a:ext uri="{FF2B5EF4-FFF2-40B4-BE49-F238E27FC236}">
                  <a16:creationId xmlns:a16="http://schemas.microsoft.com/office/drawing/2014/main" id="{6E7FA70D-84B8-426A-BDED-BACE161B61E7}"/>
                </a:ext>
              </a:extLst>
            </p:cNvPr>
            <p:cNvSpPr txBox="1">
              <a:spLocks noChangeArrowheads="1"/>
            </p:cNvSpPr>
            <p:nvPr/>
          </p:nvSpPr>
          <p:spPr bwMode="auto">
            <a:xfrm rot="-1005272">
              <a:off x="3731521" y="1759755"/>
              <a:ext cx="18557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chemeClr val="bg1"/>
                  </a:solidFill>
                </a:rPr>
                <a:t>Thermocline</a:t>
              </a:r>
            </a:p>
          </p:txBody>
        </p:sp>
      </p:grpSp>
      <p:sp>
        <p:nvSpPr>
          <p:cNvPr id="3" name="Left Arrow 2">
            <a:extLst>
              <a:ext uri="{FF2B5EF4-FFF2-40B4-BE49-F238E27FC236}">
                <a16:creationId xmlns:a16="http://schemas.microsoft.com/office/drawing/2014/main" id="{F81E3F37-D951-4F46-9DA0-C62EDC3DAB58}"/>
              </a:ext>
            </a:extLst>
          </p:cNvPr>
          <p:cNvSpPr/>
          <p:nvPr/>
        </p:nvSpPr>
        <p:spPr>
          <a:xfrm>
            <a:off x="1981200" y="801688"/>
            <a:ext cx="5157788" cy="608012"/>
          </a:xfrm>
          <a:prstGeom prst="leftArrow">
            <a:avLst/>
          </a:prstGeom>
          <a:solidFill>
            <a:schemeClr val="tx1"/>
          </a:solidFill>
          <a:ln>
            <a:solidFill>
              <a:srgbClr val="000000"/>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a:p>
        </p:txBody>
      </p:sp>
      <p:grpSp>
        <p:nvGrpSpPr>
          <p:cNvPr id="6" name="Group 5">
            <a:extLst>
              <a:ext uri="{FF2B5EF4-FFF2-40B4-BE49-F238E27FC236}">
                <a16:creationId xmlns:a16="http://schemas.microsoft.com/office/drawing/2014/main" id="{F2BFFDF3-5FC6-4FB3-9700-35F373E2E4EB}"/>
              </a:ext>
            </a:extLst>
          </p:cNvPr>
          <p:cNvGrpSpPr>
            <a:grpSpLocks/>
          </p:cNvGrpSpPr>
          <p:nvPr/>
        </p:nvGrpSpPr>
        <p:grpSpPr bwMode="auto">
          <a:xfrm>
            <a:off x="2184400" y="2046288"/>
            <a:ext cx="1954213" cy="566737"/>
            <a:chOff x="2501810" y="2016582"/>
            <a:chExt cx="1954110" cy="566163"/>
          </a:xfrm>
        </p:grpSpPr>
        <p:cxnSp>
          <p:nvCxnSpPr>
            <p:cNvPr id="20" name="Straight Arrow Connector 19">
              <a:extLst>
                <a:ext uri="{FF2B5EF4-FFF2-40B4-BE49-F238E27FC236}">
                  <a16:creationId xmlns:a16="http://schemas.microsoft.com/office/drawing/2014/main" id="{24B499B1-7076-4D6D-9797-9C3CD396F633}"/>
                </a:ext>
              </a:extLst>
            </p:cNvPr>
            <p:cNvCxnSpPr/>
            <p:nvPr/>
          </p:nvCxnSpPr>
          <p:spPr>
            <a:xfrm flipH="1" flipV="1">
              <a:off x="2501810" y="2016582"/>
              <a:ext cx="1588" cy="56616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1" name="Straight Arrow Connector 20">
              <a:extLst>
                <a:ext uri="{FF2B5EF4-FFF2-40B4-BE49-F238E27FC236}">
                  <a16:creationId xmlns:a16="http://schemas.microsoft.com/office/drawing/2014/main" id="{2F1E193A-1414-42F5-91F0-188D9F1EDF75}"/>
                </a:ext>
              </a:extLst>
            </p:cNvPr>
            <p:cNvCxnSpPr/>
            <p:nvPr/>
          </p:nvCxnSpPr>
          <p:spPr>
            <a:xfrm flipH="1" flipV="1">
              <a:off x="3486008" y="2016582"/>
              <a:ext cx="1588" cy="56616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2" name="Straight Arrow Connector 21">
              <a:extLst>
                <a:ext uri="{FF2B5EF4-FFF2-40B4-BE49-F238E27FC236}">
                  <a16:creationId xmlns:a16="http://schemas.microsoft.com/office/drawing/2014/main" id="{F91AF7BE-5DC8-4B99-A0B3-221A5BD15CFB}"/>
                </a:ext>
              </a:extLst>
            </p:cNvPr>
            <p:cNvCxnSpPr/>
            <p:nvPr/>
          </p:nvCxnSpPr>
          <p:spPr>
            <a:xfrm flipH="1" flipV="1">
              <a:off x="4454332" y="2016582"/>
              <a:ext cx="1588" cy="56616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grpSp>
      <p:grpSp>
        <p:nvGrpSpPr>
          <p:cNvPr id="8" name="Group 7">
            <a:extLst>
              <a:ext uri="{FF2B5EF4-FFF2-40B4-BE49-F238E27FC236}">
                <a16:creationId xmlns:a16="http://schemas.microsoft.com/office/drawing/2014/main" id="{0A874518-83BD-462C-863E-A5FF90F13DF9}"/>
              </a:ext>
            </a:extLst>
          </p:cNvPr>
          <p:cNvGrpSpPr>
            <a:grpSpLocks/>
          </p:cNvGrpSpPr>
          <p:nvPr/>
        </p:nvGrpSpPr>
        <p:grpSpPr bwMode="auto">
          <a:xfrm>
            <a:off x="5043488" y="2046288"/>
            <a:ext cx="1954212" cy="566737"/>
            <a:chOff x="4968537" y="1971205"/>
            <a:chExt cx="1954110" cy="566163"/>
          </a:xfrm>
        </p:grpSpPr>
        <p:cxnSp>
          <p:nvCxnSpPr>
            <p:cNvPr id="27" name="Straight Arrow Connector 26">
              <a:extLst>
                <a:ext uri="{FF2B5EF4-FFF2-40B4-BE49-F238E27FC236}">
                  <a16:creationId xmlns:a16="http://schemas.microsoft.com/office/drawing/2014/main" id="{1BD37D6B-CF40-41F4-90AF-78A294E36605}"/>
                </a:ext>
              </a:extLst>
            </p:cNvPr>
            <p:cNvCxnSpPr/>
            <p:nvPr/>
          </p:nvCxnSpPr>
          <p:spPr>
            <a:xfrm flipH="1" flipV="1">
              <a:off x="4968537" y="1971205"/>
              <a:ext cx="1587" cy="56616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8" name="Straight Arrow Connector 27">
              <a:extLst>
                <a:ext uri="{FF2B5EF4-FFF2-40B4-BE49-F238E27FC236}">
                  <a16:creationId xmlns:a16="http://schemas.microsoft.com/office/drawing/2014/main" id="{D384668C-BFFF-4076-91AF-084A576FF2DE}"/>
                </a:ext>
              </a:extLst>
            </p:cNvPr>
            <p:cNvCxnSpPr/>
            <p:nvPr/>
          </p:nvCxnSpPr>
          <p:spPr>
            <a:xfrm flipH="1" flipV="1">
              <a:off x="5952736" y="1971205"/>
              <a:ext cx="1587" cy="56616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9" name="Straight Arrow Connector 28">
              <a:extLst>
                <a:ext uri="{FF2B5EF4-FFF2-40B4-BE49-F238E27FC236}">
                  <a16:creationId xmlns:a16="http://schemas.microsoft.com/office/drawing/2014/main" id="{90A84FD0-BCF8-455B-9400-FAD628FF3C29}"/>
                </a:ext>
              </a:extLst>
            </p:cNvPr>
            <p:cNvCxnSpPr/>
            <p:nvPr/>
          </p:nvCxnSpPr>
          <p:spPr>
            <a:xfrm flipH="1" flipV="1">
              <a:off x="6921060" y="1971205"/>
              <a:ext cx="1587" cy="56616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grpSp>
      <p:sp>
        <p:nvSpPr>
          <p:cNvPr id="2" name="TextBox 1">
            <a:extLst>
              <a:ext uri="{FF2B5EF4-FFF2-40B4-BE49-F238E27FC236}">
                <a16:creationId xmlns:a16="http://schemas.microsoft.com/office/drawing/2014/main" id="{85E6FF92-A7BE-48D7-BAE2-6C97E8B04760}"/>
              </a:ext>
            </a:extLst>
          </p:cNvPr>
          <p:cNvSpPr txBox="1"/>
          <p:nvPr/>
        </p:nvSpPr>
        <p:spPr>
          <a:xfrm>
            <a:off x="6473641" y="6400800"/>
            <a:ext cx="2441759" cy="369332"/>
          </a:xfrm>
          <a:prstGeom prst="rect">
            <a:avLst/>
          </a:prstGeom>
          <a:noFill/>
        </p:spPr>
        <p:txBody>
          <a:bodyPr wrap="none" rtlCol="0">
            <a:spAutoFit/>
          </a:bodyPr>
          <a:lstStyle/>
          <a:p>
            <a:r>
              <a:rPr lang="en-US" sz="1800" dirty="0"/>
              <a:t>Courtesy: Dillon Amaya</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 calcmode="lin" valueType="num">
                                      <p:cBhvr>
                                        <p:cTn id="9" dur="500" fill="hold"/>
                                        <p:tgtEl>
                                          <p:spTgt spid="16"/>
                                        </p:tgtEl>
                                        <p:attrNameLst>
                                          <p:attrName>style.rotation</p:attrName>
                                        </p:attrNameLst>
                                      </p:cBhvr>
                                      <p:tavLst>
                                        <p:tav tm="0">
                                          <p:val>
                                            <p:fltVal val="360"/>
                                          </p:val>
                                        </p:tav>
                                        <p:tav tm="100000">
                                          <p:val>
                                            <p:fltVal val="0"/>
                                          </p:val>
                                        </p:tav>
                                      </p:tavLst>
                                    </p:anim>
                                    <p:animEffect transition="in" filter="fade">
                                      <p:cBhvr>
                                        <p:cTn id="10" dur="500"/>
                                        <p:tgtEl>
                                          <p:spTgt spid="16"/>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2" fill="hold" grpId="1"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right)">
                                      <p:cBhvr>
                                        <p:cTn id="15" dur="500"/>
                                        <p:tgtEl>
                                          <p:spTgt spid="3"/>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49" presetClass="entr" presetSubtype="0" decel="10000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 calcmode="lin" valueType="num">
                                      <p:cBhvr>
                                        <p:cTn id="22" dur="500" fill="hold"/>
                                        <p:tgtEl>
                                          <p:spTgt spid="11"/>
                                        </p:tgtEl>
                                        <p:attrNameLst>
                                          <p:attrName>style.rotation</p:attrName>
                                        </p:attrNameLst>
                                      </p:cBhvr>
                                      <p:tavLst>
                                        <p:tav tm="0">
                                          <p:val>
                                            <p:fltVal val="360"/>
                                          </p:val>
                                        </p:tav>
                                        <p:tav tm="100000">
                                          <p:val>
                                            <p:fltVal val="0"/>
                                          </p:val>
                                        </p:tav>
                                      </p:tavLst>
                                    </p:anim>
                                    <p:animEffect transition="in" filter="fade">
                                      <p:cBhvr>
                                        <p:cTn id="23" dur="500"/>
                                        <p:tgtEl>
                                          <p:spTgt spid="11"/>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ppt_w</p:attrName>
                                        </p:attrNameLst>
                                      </p:cBhvr>
                                      <p:tavLst>
                                        <p:tav tm="0">
                                          <p:val>
                                            <p:fltVal val="0"/>
                                          </p:val>
                                        </p:tav>
                                        <p:tav tm="100000">
                                          <p:val>
                                            <p:strVal val="#ppt_w"/>
                                          </p:val>
                                        </p:tav>
                                      </p:tavLst>
                                    </p:anim>
                                    <p:anim calcmode="lin" valueType="num">
                                      <p:cBhvr>
                                        <p:cTn id="27" dur="500" fill="hold"/>
                                        <p:tgtEl>
                                          <p:spTgt spid="15"/>
                                        </p:tgtEl>
                                        <p:attrNameLst>
                                          <p:attrName>ppt_h</p:attrName>
                                        </p:attrNameLst>
                                      </p:cBhvr>
                                      <p:tavLst>
                                        <p:tav tm="0">
                                          <p:val>
                                            <p:fltVal val="0"/>
                                          </p:val>
                                        </p:tav>
                                        <p:tav tm="100000">
                                          <p:val>
                                            <p:strVal val="#ppt_h"/>
                                          </p:val>
                                        </p:tav>
                                      </p:tavLst>
                                    </p:anim>
                                    <p:anim calcmode="lin" valueType="num">
                                      <p:cBhvr>
                                        <p:cTn id="28" dur="500" fill="hold"/>
                                        <p:tgtEl>
                                          <p:spTgt spid="15"/>
                                        </p:tgtEl>
                                        <p:attrNameLst>
                                          <p:attrName>style.rotation</p:attrName>
                                        </p:attrNameLst>
                                      </p:cBhvr>
                                      <p:tavLst>
                                        <p:tav tm="0">
                                          <p:val>
                                            <p:fltVal val="360"/>
                                          </p:val>
                                        </p:tav>
                                        <p:tav tm="100000">
                                          <p:val>
                                            <p:fltVal val="0"/>
                                          </p:val>
                                        </p:tav>
                                      </p:tavLst>
                                    </p:anim>
                                    <p:animEffect transition="in" filter="fade">
                                      <p:cBhvr>
                                        <p:cTn id="29" dur="500"/>
                                        <p:tgtEl>
                                          <p:spTgt spid="15"/>
                                        </p:tgtEl>
                                      </p:cBhvr>
                                    </p:animEffect>
                                  </p:childTnLst>
                                </p:cTn>
                              </p:par>
                              <p:par>
                                <p:cTn id="30" presetID="49" presetClass="exit" presetSubtype="0" accel="100000" fill="hold" grpId="0" nodeType="withEffect">
                                  <p:stCondLst>
                                    <p:cond delay="0"/>
                                  </p:stCondLst>
                                  <p:childTnLst>
                                    <p:anim calcmode="lin" valueType="num">
                                      <p:cBhvr>
                                        <p:cTn id="31" dur="500"/>
                                        <p:tgtEl>
                                          <p:spTgt spid="3"/>
                                        </p:tgtEl>
                                        <p:attrNameLst>
                                          <p:attrName>ppt_w</p:attrName>
                                        </p:attrNameLst>
                                      </p:cBhvr>
                                      <p:tavLst>
                                        <p:tav tm="0">
                                          <p:val>
                                            <p:strVal val="ppt_w"/>
                                          </p:val>
                                        </p:tav>
                                        <p:tav tm="100000">
                                          <p:val>
                                            <p:fltVal val="0"/>
                                          </p:val>
                                        </p:tav>
                                      </p:tavLst>
                                    </p:anim>
                                    <p:anim calcmode="lin" valueType="num">
                                      <p:cBhvr>
                                        <p:cTn id="32" dur="500"/>
                                        <p:tgtEl>
                                          <p:spTgt spid="3"/>
                                        </p:tgtEl>
                                        <p:attrNameLst>
                                          <p:attrName>ppt_h</p:attrName>
                                        </p:attrNameLst>
                                      </p:cBhvr>
                                      <p:tavLst>
                                        <p:tav tm="0">
                                          <p:val>
                                            <p:strVal val="ppt_h"/>
                                          </p:val>
                                        </p:tav>
                                        <p:tav tm="100000">
                                          <p:val>
                                            <p:fltVal val="0"/>
                                          </p:val>
                                        </p:tav>
                                      </p:tavLst>
                                    </p:anim>
                                    <p:anim calcmode="lin" valueType="num">
                                      <p:cBhvr>
                                        <p:cTn id="33" dur="500"/>
                                        <p:tgtEl>
                                          <p:spTgt spid="3"/>
                                        </p:tgtEl>
                                        <p:attrNameLst>
                                          <p:attrName>style.rotation</p:attrName>
                                        </p:attrNameLst>
                                      </p:cBhvr>
                                      <p:tavLst>
                                        <p:tav tm="0">
                                          <p:val>
                                            <p:fltVal val="0"/>
                                          </p:val>
                                        </p:tav>
                                        <p:tav tm="100000">
                                          <p:val>
                                            <p:fltVal val="360"/>
                                          </p:val>
                                        </p:tav>
                                      </p:tavLst>
                                    </p:anim>
                                    <p:animEffect transition="out" filter="fade">
                                      <p:cBhvr>
                                        <p:cTn id="34" dur="500"/>
                                        <p:tgtEl>
                                          <p:spTgt spid="3"/>
                                        </p:tgtEl>
                                      </p:cBhvr>
                                    </p:animEffect>
                                    <p:set>
                                      <p:cBhvr>
                                        <p:cTn id="35" dur="1" fill="hold">
                                          <p:stCondLst>
                                            <p:cond delay="499"/>
                                          </p:stCondLst>
                                        </p:cTn>
                                        <p:tgtEl>
                                          <p:spTgt spid="3"/>
                                        </p:tgtEl>
                                        <p:attrNameLst>
                                          <p:attrName>style.visibility</p:attrName>
                                        </p:attrNameLst>
                                      </p:cBhvr>
                                      <p:to>
                                        <p:strVal val="hidden"/>
                                      </p:to>
                                    </p:set>
                                  </p:childTnLst>
                                </p:cTn>
                              </p:par>
                            </p:childTnLst>
                          </p:cTn>
                        </p:par>
                      </p:childTnLst>
                    </p:cTn>
                  </p:par>
                  <p:par>
                    <p:cTn id="36" fill="hold" nodeType="clickPar">
                      <p:stCondLst>
                        <p:cond delay="indefinite"/>
                      </p:stCondLst>
                      <p:childTnLst>
                        <p:par>
                          <p:cTn id="37" fill="hold" nodeType="withGroup">
                            <p:stCondLst>
                              <p:cond delay="0"/>
                            </p:stCondLst>
                            <p:childTnLst>
                              <p:par>
                                <p:cTn id="38" presetID="1" presetClass="entr" presetSubtype="0" fill="hold" nodeType="clickEffect">
                                  <p:stCondLst>
                                    <p:cond delay="0"/>
                                  </p:stCondLst>
                                  <p:childTnLst>
                                    <p:set>
                                      <p:cBhvr>
                                        <p:cTn id="39" dur="1" fill="hold">
                                          <p:stCondLst>
                                            <p:cond delay="0"/>
                                          </p:stCondLst>
                                        </p:cTn>
                                        <p:tgtEl>
                                          <p:spTgt spid="6"/>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8"/>
                                        </p:tgtEl>
                                        <p:attrNameLst>
                                          <p:attrName>style.visibility</p:attrName>
                                        </p:attrNameLst>
                                      </p:cBhvr>
                                      <p:to>
                                        <p:strVal val="visible"/>
                                      </p:to>
                                    </p:set>
                                  </p:childTnLst>
                                </p:cTn>
                              </p:par>
                              <p:par>
                                <p:cTn id="42" presetID="1" presetClass="exit" presetSubtype="0" fill="hold" nodeType="withEffect">
                                  <p:stCondLst>
                                    <p:cond delay="0"/>
                                  </p:stCondLst>
                                  <p:childTnLst>
                                    <p:set>
                                      <p:cBhvr>
                                        <p:cTn id="43"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 grpId="0" animBg="1"/>
      <p:bldP spid="3"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2A164076-AE43-46D4-B568-2256E0750074}"/>
              </a:ext>
            </a:extLst>
          </p:cNvPr>
          <p:cNvSpPr>
            <a:spLocks noGrp="1" noChangeArrowheads="1"/>
          </p:cNvSpPr>
          <p:nvPr>
            <p:ph type="title"/>
          </p:nvPr>
        </p:nvSpPr>
        <p:spPr>
          <a:xfrm>
            <a:off x="468313" y="241300"/>
            <a:ext cx="8074025" cy="1339850"/>
          </a:xfrm>
        </p:spPr>
        <p:txBody>
          <a:bodyPr/>
          <a:lstStyle/>
          <a:p>
            <a:pPr eaLnBrk="1" hangingPunct="1"/>
            <a:r>
              <a:rPr lang="en-US" altLang="en-US"/>
              <a:t>Tropical Pacific Climatology</a:t>
            </a:r>
          </a:p>
        </p:txBody>
      </p:sp>
      <p:pic>
        <p:nvPicPr>
          <p:cNvPr id="13315" name="Picture 3">
            <a:extLst>
              <a:ext uri="{FF2B5EF4-FFF2-40B4-BE49-F238E27FC236}">
                <a16:creationId xmlns:a16="http://schemas.microsoft.com/office/drawing/2014/main" id="{9D5AD6EE-3B70-4F4B-B82D-344849199C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463" y="1581150"/>
            <a:ext cx="8558212" cy="485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TextBox 10">
            <a:extLst>
              <a:ext uri="{FF2B5EF4-FFF2-40B4-BE49-F238E27FC236}">
                <a16:creationId xmlns:a16="http://schemas.microsoft.com/office/drawing/2014/main" id="{471315E2-2272-452F-9724-928A058FEAE0}"/>
              </a:ext>
            </a:extLst>
          </p:cNvPr>
          <p:cNvSpPr txBox="1">
            <a:spLocks noChangeArrowheads="1"/>
          </p:cNvSpPr>
          <p:nvPr/>
        </p:nvSpPr>
        <p:spPr bwMode="auto">
          <a:xfrm>
            <a:off x="831850" y="6126163"/>
            <a:ext cx="7937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t>32˚F</a:t>
            </a:r>
          </a:p>
        </p:txBody>
      </p:sp>
      <p:sp>
        <p:nvSpPr>
          <p:cNvPr id="13317" name="TextBox 11">
            <a:extLst>
              <a:ext uri="{FF2B5EF4-FFF2-40B4-BE49-F238E27FC236}">
                <a16:creationId xmlns:a16="http://schemas.microsoft.com/office/drawing/2014/main" id="{20BCC752-FAC3-4AB3-B7F3-9BF498580C60}"/>
              </a:ext>
            </a:extLst>
          </p:cNvPr>
          <p:cNvSpPr txBox="1">
            <a:spLocks noChangeArrowheads="1"/>
          </p:cNvSpPr>
          <p:nvPr/>
        </p:nvSpPr>
        <p:spPr bwMode="auto">
          <a:xfrm>
            <a:off x="4883150" y="6122988"/>
            <a:ext cx="793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t>68˚F</a:t>
            </a:r>
          </a:p>
        </p:txBody>
      </p:sp>
      <p:sp>
        <p:nvSpPr>
          <p:cNvPr id="13318" name="TextBox 12">
            <a:extLst>
              <a:ext uri="{FF2B5EF4-FFF2-40B4-BE49-F238E27FC236}">
                <a16:creationId xmlns:a16="http://schemas.microsoft.com/office/drawing/2014/main" id="{8B446E7D-3010-49D5-96BA-B5BF95F1B3BD}"/>
              </a:ext>
            </a:extLst>
          </p:cNvPr>
          <p:cNvSpPr txBox="1">
            <a:spLocks noChangeArrowheads="1"/>
          </p:cNvSpPr>
          <p:nvPr/>
        </p:nvSpPr>
        <p:spPr bwMode="auto">
          <a:xfrm>
            <a:off x="6900863" y="6122988"/>
            <a:ext cx="7921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t>86˚F</a:t>
            </a:r>
          </a:p>
        </p:txBody>
      </p:sp>
      <p:sp>
        <p:nvSpPr>
          <p:cNvPr id="7" name="TextBox 6">
            <a:extLst>
              <a:ext uri="{FF2B5EF4-FFF2-40B4-BE49-F238E27FC236}">
                <a16:creationId xmlns:a16="http://schemas.microsoft.com/office/drawing/2014/main" id="{489DA8FC-0F50-4461-A499-C2E3E063DFA0}"/>
              </a:ext>
            </a:extLst>
          </p:cNvPr>
          <p:cNvSpPr txBox="1"/>
          <p:nvPr/>
        </p:nvSpPr>
        <p:spPr>
          <a:xfrm>
            <a:off x="6473641" y="6400800"/>
            <a:ext cx="2441759" cy="369332"/>
          </a:xfrm>
          <a:prstGeom prst="rect">
            <a:avLst/>
          </a:prstGeom>
          <a:noFill/>
        </p:spPr>
        <p:txBody>
          <a:bodyPr wrap="none" rtlCol="0">
            <a:spAutoFit/>
          </a:bodyPr>
          <a:lstStyle/>
          <a:p>
            <a:r>
              <a:rPr lang="en-US" sz="1800" dirty="0"/>
              <a:t>Courtesy: Dillon Amaya</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02A689A1-53E1-4B66-A7A3-F18341248D3F}"/>
              </a:ext>
            </a:extLst>
          </p:cNvPr>
          <p:cNvSpPr>
            <a:spLocks noGrp="1" noChangeArrowheads="1"/>
          </p:cNvSpPr>
          <p:nvPr>
            <p:ph type="title"/>
          </p:nvPr>
        </p:nvSpPr>
        <p:spPr/>
        <p:txBody>
          <a:bodyPr/>
          <a:lstStyle/>
          <a:p>
            <a:pPr eaLnBrk="1" hangingPunct="1"/>
            <a:r>
              <a:rPr lang="en-US" altLang="en-US"/>
              <a:t>Westerly wind bursts</a:t>
            </a:r>
          </a:p>
        </p:txBody>
      </p:sp>
      <p:pic>
        <p:nvPicPr>
          <p:cNvPr id="15363" name="Picture 2">
            <a:extLst>
              <a:ext uri="{FF2B5EF4-FFF2-40B4-BE49-F238E27FC236}">
                <a16:creationId xmlns:a16="http://schemas.microsoft.com/office/drawing/2014/main" id="{F5FBAF49-1513-4435-AE9C-5B013B29E6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463" y="1581150"/>
            <a:ext cx="8558212" cy="485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Picture 4">
            <a:extLst>
              <a:ext uri="{FF2B5EF4-FFF2-40B4-BE49-F238E27FC236}">
                <a16:creationId xmlns:a16="http://schemas.microsoft.com/office/drawing/2014/main" id="{A3932A87-89A6-4F6B-97A8-FD0552F1CC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19675" y="2573338"/>
            <a:ext cx="2117725" cy="88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5">
            <a:extLst>
              <a:ext uri="{FF2B5EF4-FFF2-40B4-BE49-F238E27FC236}">
                <a16:creationId xmlns:a16="http://schemas.microsoft.com/office/drawing/2014/main" id="{B83AA10A-3A41-4940-8DC2-BA80F97637A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9675" y="3457575"/>
            <a:ext cx="2117725" cy="82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eft Arrow 6">
            <a:extLst>
              <a:ext uri="{FF2B5EF4-FFF2-40B4-BE49-F238E27FC236}">
                <a16:creationId xmlns:a16="http://schemas.microsoft.com/office/drawing/2014/main" id="{CF6817A6-CD4A-491E-B21A-C8D331D6CB38}"/>
              </a:ext>
            </a:extLst>
          </p:cNvPr>
          <p:cNvSpPr/>
          <p:nvPr/>
        </p:nvSpPr>
        <p:spPr>
          <a:xfrm>
            <a:off x="2797175" y="3290888"/>
            <a:ext cx="2306638" cy="333375"/>
          </a:xfrm>
          <a:prstGeom prst="leftArrow">
            <a:avLst>
              <a:gd name="adj1" fmla="val 50000"/>
              <a:gd name="adj2" fmla="val 86067"/>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a:p>
        </p:txBody>
      </p:sp>
      <p:sp>
        <p:nvSpPr>
          <p:cNvPr id="8" name="Left Arrow 7">
            <a:extLst>
              <a:ext uri="{FF2B5EF4-FFF2-40B4-BE49-F238E27FC236}">
                <a16:creationId xmlns:a16="http://schemas.microsoft.com/office/drawing/2014/main" id="{14CA3D7E-C85E-41D8-8EF8-72072ED8ED3B}"/>
              </a:ext>
            </a:extLst>
          </p:cNvPr>
          <p:cNvSpPr/>
          <p:nvPr/>
        </p:nvSpPr>
        <p:spPr>
          <a:xfrm rot="10800000">
            <a:off x="1647825" y="3278188"/>
            <a:ext cx="998538" cy="331787"/>
          </a:xfrm>
          <a:prstGeom prst="leftArrow">
            <a:avLst>
              <a:gd name="adj1" fmla="val 50000"/>
              <a:gd name="adj2" fmla="val 86067"/>
            </a:avLst>
          </a:prstGeom>
          <a:solidFill>
            <a:srgbClr val="3366FF"/>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a:p>
        </p:txBody>
      </p:sp>
      <p:sp>
        <p:nvSpPr>
          <p:cNvPr id="9" name="Left Arrow 8">
            <a:extLst>
              <a:ext uri="{FF2B5EF4-FFF2-40B4-BE49-F238E27FC236}">
                <a16:creationId xmlns:a16="http://schemas.microsoft.com/office/drawing/2014/main" id="{2E6CAA3E-2FDB-468D-8F91-AAD891B2CA79}"/>
              </a:ext>
            </a:extLst>
          </p:cNvPr>
          <p:cNvSpPr/>
          <p:nvPr/>
        </p:nvSpPr>
        <p:spPr>
          <a:xfrm>
            <a:off x="3673475" y="3306763"/>
            <a:ext cx="1400175" cy="319087"/>
          </a:xfrm>
          <a:prstGeom prst="leftArrow">
            <a:avLst>
              <a:gd name="adj1" fmla="val 50000"/>
              <a:gd name="adj2" fmla="val 86067"/>
            </a:avLst>
          </a:prstGeom>
          <a:solidFill>
            <a:srgbClr val="3366FF"/>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a:p>
        </p:txBody>
      </p:sp>
      <p:sp>
        <p:nvSpPr>
          <p:cNvPr id="10" name="TextBox 9">
            <a:extLst>
              <a:ext uri="{FF2B5EF4-FFF2-40B4-BE49-F238E27FC236}">
                <a16:creationId xmlns:a16="http://schemas.microsoft.com/office/drawing/2014/main" id="{D43C3A20-65B6-4AE0-9A85-1BBE552F65B3}"/>
              </a:ext>
            </a:extLst>
          </p:cNvPr>
          <p:cNvSpPr txBox="1"/>
          <p:nvPr/>
        </p:nvSpPr>
        <p:spPr>
          <a:xfrm>
            <a:off x="6473641" y="6400800"/>
            <a:ext cx="2441759" cy="369332"/>
          </a:xfrm>
          <a:prstGeom prst="rect">
            <a:avLst/>
          </a:prstGeom>
          <a:noFill/>
        </p:spPr>
        <p:txBody>
          <a:bodyPr wrap="none" rtlCol="0">
            <a:spAutoFit/>
          </a:bodyPr>
          <a:lstStyle/>
          <a:p>
            <a:r>
              <a:rPr lang="en-US" sz="1800" dirty="0"/>
              <a:t>Courtesy: Dillon Amaya</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5" presetClass="exit" presetSubtype="0" fill="hold" grpId="0" nodeType="clickEffect">
                                  <p:stCondLst>
                                    <p:cond delay="0"/>
                                  </p:stCondLst>
                                  <p:childTnLst>
                                    <p:anim calcmode="lin" valueType="num">
                                      <p:cBhvr>
                                        <p:cTn id="11" dur="500"/>
                                        <p:tgtEl>
                                          <p:spTgt spid="7"/>
                                        </p:tgtEl>
                                        <p:attrNameLst>
                                          <p:attrName>ppt_w</p:attrName>
                                        </p:attrNameLst>
                                      </p:cBhvr>
                                      <p:tavLst>
                                        <p:tav tm="0">
                                          <p:val>
                                            <p:strVal val="ppt_w"/>
                                          </p:val>
                                        </p:tav>
                                        <p:tav tm="100000">
                                          <p:val>
                                            <p:strVal val="ppt_w*0.70"/>
                                          </p:val>
                                        </p:tav>
                                      </p:tavLst>
                                    </p:anim>
                                    <p:anim calcmode="lin" valueType="num">
                                      <p:cBhvr>
                                        <p:cTn id="12" dur="500"/>
                                        <p:tgtEl>
                                          <p:spTgt spid="7"/>
                                        </p:tgtEl>
                                        <p:attrNameLst>
                                          <p:attrName>ppt_h</p:attrName>
                                        </p:attrNameLst>
                                      </p:cBhvr>
                                      <p:tavLst>
                                        <p:tav tm="0">
                                          <p:val>
                                            <p:strVal val="ppt_h"/>
                                          </p:val>
                                        </p:tav>
                                        <p:tav tm="100000">
                                          <p:val>
                                            <p:strVal val="ppt_h"/>
                                          </p:val>
                                        </p:tav>
                                      </p:tavLst>
                                    </p:anim>
                                    <p:animEffect transition="out" filter="fade">
                                      <p:cBhvr>
                                        <p:cTn id="13" dur="500"/>
                                        <p:tgtEl>
                                          <p:spTgt spid="7"/>
                                        </p:tgtEl>
                                      </p:cBhvr>
                                    </p:animEffect>
                                    <p:set>
                                      <p:cBhvr>
                                        <p:cTn id="14" dur="1" fill="hold">
                                          <p:stCondLst>
                                            <p:cond delay="499"/>
                                          </p:stCondLst>
                                        </p:cTn>
                                        <p:tgtEl>
                                          <p:spTgt spid="7"/>
                                        </p:tgtEl>
                                        <p:attrNameLst>
                                          <p:attrName>style.visibility</p:attrName>
                                        </p:attrNameLst>
                                      </p:cBhvr>
                                      <p:to>
                                        <p:strVal val="hidden"/>
                                      </p:to>
                                    </p:set>
                                  </p:childTnLst>
                                </p:cTn>
                              </p:par>
                              <p:par>
                                <p:cTn id="15" presetID="55"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strVal val="#ppt_w*0.70"/>
                                          </p:val>
                                        </p:tav>
                                        <p:tav tm="100000">
                                          <p:val>
                                            <p:strVal val="#ppt_w"/>
                                          </p:val>
                                        </p:tav>
                                      </p:tavLst>
                                    </p:anim>
                                    <p:anim calcmode="lin" valueType="num">
                                      <p:cBhvr>
                                        <p:cTn id="18" dur="500" fill="hold"/>
                                        <p:tgtEl>
                                          <p:spTgt spid="9"/>
                                        </p:tgtEl>
                                        <p:attrNameLst>
                                          <p:attrName>ppt_h</p:attrName>
                                        </p:attrNameLst>
                                      </p:cBhvr>
                                      <p:tavLst>
                                        <p:tav tm="0">
                                          <p:val>
                                            <p:strVal val="#ppt_h"/>
                                          </p:val>
                                        </p:tav>
                                        <p:tav tm="100000">
                                          <p:val>
                                            <p:strVal val="#ppt_h"/>
                                          </p:val>
                                        </p:tav>
                                      </p:tavLst>
                                    </p:anim>
                                    <p:animEffect transition="in" filter="fade">
                                      <p:cBhvr>
                                        <p:cTn id="19" dur="500"/>
                                        <p:tgtEl>
                                          <p:spTgt spid="9"/>
                                        </p:tgtEl>
                                      </p:cBhvr>
                                    </p:animEffect>
                                  </p:childTnLst>
                                </p:cTn>
                              </p:par>
                              <p:par>
                                <p:cTn id="20" presetID="55" presetClass="exit" presetSubtype="0" fill="hold" grpId="1" nodeType="withEffect">
                                  <p:stCondLst>
                                    <p:cond delay="0"/>
                                  </p:stCondLst>
                                  <p:childTnLst>
                                    <p:anim calcmode="lin" valueType="num">
                                      <p:cBhvr>
                                        <p:cTn id="21" dur="500"/>
                                        <p:tgtEl>
                                          <p:spTgt spid="8"/>
                                        </p:tgtEl>
                                        <p:attrNameLst>
                                          <p:attrName>ppt_w</p:attrName>
                                        </p:attrNameLst>
                                      </p:cBhvr>
                                      <p:tavLst>
                                        <p:tav tm="0">
                                          <p:val>
                                            <p:strVal val="ppt_w"/>
                                          </p:val>
                                        </p:tav>
                                        <p:tav tm="100000">
                                          <p:val>
                                            <p:strVal val="ppt_w*0.70"/>
                                          </p:val>
                                        </p:tav>
                                      </p:tavLst>
                                    </p:anim>
                                    <p:anim calcmode="lin" valueType="num">
                                      <p:cBhvr>
                                        <p:cTn id="22" dur="500"/>
                                        <p:tgtEl>
                                          <p:spTgt spid="8"/>
                                        </p:tgtEl>
                                        <p:attrNameLst>
                                          <p:attrName>ppt_h</p:attrName>
                                        </p:attrNameLst>
                                      </p:cBhvr>
                                      <p:tavLst>
                                        <p:tav tm="0">
                                          <p:val>
                                            <p:strVal val="ppt_h"/>
                                          </p:val>
                                        </p:tav>
                                        <p:tav tm="100000">
                                          <p:val>
                                            <p:strVal val="ppt_h"/>
                                          </p:val>
                                        </p:tav>
                                      </p:tavLst>
                                    </p:anim>
                                    <p:animEffect transition="out" filter="fade">
                                      <p:cBhvr>
                                        <p:cTn id="23" dur="500"/>
                                        <p:tgtEl>
                                          <p:spTgt spid="8"/>
                                        </p:tgtEl>
                                      </p:cBhvr>
                                    </p:animEffect>
                                    <p:set>
                                      <p:cBhvr>
                                        <p:cTn id="24"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8" grpId="1"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3">
            <a:extLst>
              <a:ext uri="{FF2B5EF4-FFF2-40B4-BE49-F238E27FC236}">
                <a16:creationId xmlns:a16="http://schemas.microsoft.com/office/drawing/2014/main" id="{D43AE5C1-89A3-4082-8E40-E1AF6D5E16A9}"/>
              </a:ext>
            </a:extLst>
          </p:cNvPr>
          <p:cNvSpPr txBox="1">
            <a:spLocks noChangeArrowheads="1"/>
          </p:cNvSpPr>
          <p:nvPr/>
        </p:nvSpPr>
        <p:spPr bwMode="auto">
          <a:xfrm>
            <a:off x="381000" y="2927350"/>
            <a:ext cx="9001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t>WEP</a:t>
            </a:r>
          </a:p>
        </p:txBody>
      </p:sp>
      <p:sp>
        <p:nvSpPr>
          <p:cNvPr id="17411" name="TextBox 4">
            <a:extLst>
              <a:ext uri="{FF2B5EF4-FFF2-40B4-BE49-F238E27FC236}">
                <a16:creationId xmlns:a16="http://schemas.microsoft.com/office/drawing/2014/main" id="{394DE9FE-AC80-4A07-8B3C-DDD21652E8B7}"/>
              </a:ext>
            </a:extLst>
          </p:cNvPr>
          <p:cNvSpPr txBox="1">
            <a:spLocks noChangeArrowheads="1"/>
          </p:cNvSpPr>
          <p:nvPr/>
        </p:nvSpPr>
        <p:spPr bwMode="auto">
          <a:xfrm>
            <a:off x="7699375" y="2935288"/>
            <a:ext cx="7842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t>EEP</a:t>
            </a:r>
          </a:p>
        </p:txBody>
      </p:sp>
      <p:pic>
        <p:nvPicPr>
          <p:cNvPr id="17412" name="Picture 6">
            <a:extLst>
              <a:ext uri="{FF2B5EF4-FFF2-40B4-BE49-F238E27FC236}">
                <a16:creationId xmlns:a16="http://schemas.microsoft.com/office/drawing/2014/main" id="{6F3F529E-0754-4A64-B290-E221B30118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0650" y="1595438"/>
            <a:ext cx="6199188" cy="484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
            <a:extLst>
              <a:ext uri="{FF2B5EF4-FFF2-40B4-BE49-F238E27FC236}">
                <a16:creationId xmlns:a16="http://schemas.microsoft.com/office/drawing/2014/main" id="{F82B21EC-CF7B-4B84-9A2A-5026E5854A70}"/>
              </a:ext>
            </a:extLst>
          </p:cNvPr>
          <p:cNvGrpSpPr>
            <a:grpSpLocks/>
          </p:cNvGrpSpPr>
          <p:nvPr/>
        </p:nvGrpSpPr>
        <p:grpSpPr bwMode="auto">
          <a:xfrm>
            <a:off x="1068388" y="665163"/>
            <a:ext cx="7053262" cy="1066800"/>
            <a:chOff x="1068737" y="665646"/>
            <a:chExt cx="7052279" cy="1067026"/>
          </a:xfrm>
        </p:grpSpPr>
        <p:sp>
          <p:nvSpPr>
            <p:cNvPr id="11" name="Minus 10">
              <a:extLst>
                <a:ext uri="{FF2B5EF4-FFF2-40B4-BE49-F238E27FC236}">
                  <a16:creationId xmlns:a16="http://schemas.microsoft.com/office/drawing/2014/main" id="{871E130C-7DE3-4649-AB5D-DD542E5879A2}"/>
                </a:ext>
              </a:extLst>
            </p:cNvPr>
            <p:cNvSpPr/>
            <p:nvPr/>
          </p:nvSpPr>
          <p:spPr>
            <a:xfrm rot="662691">
              <a:off x="1068737" y="665646"/>
              <a:ext cx="7052279" cy="1067026"/>
            </a:xfrm>
            <a:prstGeom prst="mathMinus">
              <a:avLst>
                <a:gd name="adj1" fmla="val 12070"/>
              </a:avLst>
            </a:prstGeom>
            <a:effectLst/>
          </p:spPr>
          <p:style>
            <a:lnRef idx="1">
              <a:schemeClr val="dk1"/>
            </a:lnRef>
            <a:fillRef idx="3">
              <a:schemeClr val="dk1"/>
            </a:fillRef>
            <a:effectRef idx="2">
              <a:schemeClr val="dk1"/>
            </a:effectRef>
            <a:fontRef idx="minor">
              <a:schemeClr val="lt1"/>
            </a:fontRef>
          </p:style>
          <p:txBody>
            <a:bodyPr anchor="ctr"/>
            <a:lstStyle/>
            <a:p>
              <a:pPr algn="ctr" eaLnBrk="1" hangingPunct="1">
                <a:defRPr/>
              </a:pPr>
              <a:endParaRPr lang="en-US"/>
            </a:p>
          </p:txBody>
        </p:sp>
        <p:sp>
          <p:nvSpPr>
            <p:cNvPr id="17424" name="TextBox 14">
              <a:extLst>
                <a:ext uri="{FF2B5EF4-FFF2-40B4-BE49-F238E27FC236}">
                  <a16:creationId xmlns:a16="http://schemas.microsoft.com/office/drawing/2014/main" id="{665455D2-A94D-4658-A4A0-451A1AD6A959}"/>
                </a:ext>
              </a:extLst>
            </p:cNvPr>
            <p:cNvSpPr txBox="1">
              <a:spLocks noChangeArrowheads="1"/>
            </p:cNvSpPr>
            <p:nvPr/>
          </p:nvSpPr>
          <p:spPr bwMode="auto">
            <a:xfrm rot="642889">
              <a:off x="3420357" y="716406"/>
              <a:ext cx="25338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t>Sea surface height</a:t>
              </a:r>
            </a:p>
          </p:txBody>
        </p:sp>
      </p:grpSp>
      <p:grpSp>
        <p:nvGrpSpPr>
          <p:cNvPr id="3" name="Group 2">
            <a:extLst>
              <a:ext uri="{FF2B5EF4-FFF2-40B4-BE49-F238E27FC236}">
                <a16:creationId xmlns:a16="http://schemas.microsoft.com/office/drawing/2014/main" id="{01991D46-FF09-4A21-8BC2-DE509F93AD65}"/>
              </a:ext>
            </a:extLst>
          </p:cNvPr>
          <p:cNvGrpSpPr>
            <a:grpSpLocks/>
          </p:cNvGrpSpPr>
          <p:nvPr/>
        </p:nvGrpSpPr>
        <p:grpSpPr bwMode="auto">
          <a:xfrm>
            <a:off x="1060450" y="817563"/>
            <a:ext cx="7051675" cy="1066800"/>
            <a:chOff x="1045154" y="818046"/>
            <a:chExt cx="7052279" cy="1067026"/>
          </a:xfrm>
        </p:grpSpPr>
        <p:sp>
          <p:nvSpPr>
            <p:cNvPr id="8" name="Minus 7">
              <a:extLst>
                <a:ext uri="{FF2B5EF4-FFF2-40B4-BE49-F238E27FC236}">
                  <a16:creationId xmlns:a16="http://schemas.microsoft.com/office/drawing/2014/main" id="{1A26671A-CA81-4FA6-803F-773152B08A03}"/>
                </a:ext>
              </a:extLst>
            </p:cNvPr>
            <p:cNvSpPr/>
            <p:nvPr/>
          </p:nvSpPr>
          <p:spPr>
            <a:xfrm>
              <a:off x="1045154" y="818046"/>
              <a:ext cx="7052279" cy="1067026"/>
            </a:xfrm>
            <a:prstGeom prst="mathMinus">
              <a:avLst>
                <a:gd name="adj1" fmla="val 12070"/>
              </a:avLst>
            </a:prstGeom>
            <a:solidFill>
              <a:srgbClr val="3366FF"/>
            </a:solidFill>
            <a:effectLst/>
          </p:spPr>
          <p:style>
            <a:lnRef idx="1">
              <a:schemeClr val="dk1"/>
            </a:lnRef>
            <a:fillRef idx="3">
              <a:schemeClr val="dk1"/>
            </a:fillRef>
            <a:effectRef idx="2">
              <a:schemeClr val="dk1"/>
            </a:effectRef>
            <a:fontRef idx="minor">
              <a:schemeClr val="lt1"/>
            </a:fontRef>
          </p:style>
          <p:txBody>
            <a:bodyPr anchor="ctr"/>
            <a:lstStyle/>
            <a:p>
              <a:pPr algn="ctr" eaLnBrk="1" hangingPunct="1">
                <a:defRPr/>
              </a:pPr>
              <a:endParaRPr lang="en-US"/>
            </a:p>
          </p:txBody>
        </p:sp>
        <p:sp>
          <p:nvSpPr>
            <p:cNvPr id="17422" name="TextBox 8">
              <a:extLst>
                <a:ext uri="{FF2B5EF4-FFF2-40B4-BE49-F238E27FC236}">
                  <a16:creationId xmlns:a16="http://schemas.microsoft.com/office/drawing/2014/main" id="{911AC573-8E75-4137-9BD0-4F98BD5474BF}"/>
                </a:ext>
              </a:extLst>
            </p:cNvPr>
            <p:cNvSpPr txBox="1">
              <a:spLocks noChangeArrowheads="1"/>
            </p:cNvSpPr>
            <p:nvPr/>
          </p:nvSpPr>
          <p:spPr bwMode="auto">
            <a:xfrm>
              <a:off x="3224992" y="845429"/>
              <a:ext cx="25338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3366FF"/>
                  </a:solidFill>
                </a:rPr>
                <a:t>Sea surface height</a:t>
              </a:r>
            </a:p>
          </p:txBody>
        </p:sp>
      </p:grpSp>
      <p:grpSp>
        <p:nvGrpSpPr>
          <p:cNvPr id="12" name="Group 11">
            <a:extLst>
              <a:ext uri="{FF2B5EF4-FFF2-40B4-BE49-F238E27FC236}">
                <a16:creationId xmlns:a16="http://schemas.microsoft.com/office/drawing/2014/main" id="{9A59151D-210A-4105-A1E9-E9C183681AEA}"/>
              </a:ext>
            </a:extLst>
          </p:cNvPr>
          <p:cNvGrpSpPr>
            <a:grpSpLocks/>
          </p:cNvGrpSpPr>
          <p:nvPr/>
        </p:nvGrpSpPr>
        <p:grpSpPr bwMode="auto">
          <a:xfrm>
            <a:off x="2379663" y="2822575"/>
            <a:ext cx="4567237" cy="574675"/>
            <a:chOff x="2404125" y="1729978"/>
            <a:chExt cx="4566330" cy="574492"/>
          </a:xfrm>
        </p:grpSpPr>
        <p:sp>
          <p:nvSpPr>
            <p:cNvPr id="13" name="Right Arrow 12">
              <a:extLst>
                <a:ext uri="{FF2B5EF4-FFF2-40B4-BE49-F238E27FC236}">
                  <a16:creationId xmlns:a16="http://schemas.microsoft.com/office/drawing/2014/main" id="{7866A74B-F503-4B32-BD6F-B819287E2B51}"/>
                </a:ext>
              </a:extLst>
            </p:cNvPr>
            <p:cNvSpPr/>
            <p:nvPr/>
          </p:nvSpPr>
          <p:spPr>
            <a:xfrm rot="20512704">
              <a:off x="2404125" y="1729978"/>
              <a:ext cx="4566330" cy="574492"/>
            </a:xfrm>
            <a:prstGeom prst="rightArrow">
              <a:avLst>
                <a:gd name="adj1" fmla="val 50000"/>
                <a:gd name="adj2" fmla="val 91614"/>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a:p>
          </p:txBody>
        </p:sp>
        <p:sp>
          <p:nvSpPr>
            <p:cNvPr id="17420" name="TextBox 13">
              <a:extLst>
                <a:ext uri="{FF2B5EF4-FFF2-40B4-BE49-F238E27FC236}">
                  <a16:creationId xmlns:a16="http://schemas.microsoft.com/office/drawing/2014/main" id="{EF96B82B-BB1A-4455-A227-EA7F3BD51516}"/>
                </a:ext>
              </a:extLst>
            </p:cNvPr>
            <p:cNvSpPr txBox="1">
              <a:spLocks noChangeArrowheads="1"/>
            </p:cNvSpPr>
            <p:nvPr/>
          </p:nvSpPr>
          <p:spPr bwMode="auto">
            <a:xfrm rot="-1005272">
              <a:off x="3731521" y="1759755"/>
              <a:ext cx="18557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chemeClr val="bg1"/>
                  </a:solidFill>
                </a:rPr>
                <a:t>Thermocline</a:t>
              </a:r>
            </a:p>
          </p:txBody>
        </p:sp>
      </p:grpSp>
      <p:grpSp>
        <p:nvGrpSpPr>
          <p:cNvPr id="19" name="Group 18">
            <a:extLst>
              <a:ext uri="{FF2B5EF4-FFF2-40B4-BE49-F238E27FC236}">
                <a16:creationId xmlns:a16="http://schemas.microsoft.com/office/drawing/2014/main" id="{EAFDF5DE-7202-4133-89EB-84B2A3A8B790}"/>
              </a:ext>
            </a:extLst>
          </p:cNvPr>
          <p:cNvGrpSpPr>
            <a:grpSpLocks/>
          </p:cNvGrpSpPr>
          <p:nvPr/>
        </p:nvGrpSpPr>
        <p:grpSpPr bwMode="auto">
          <a:xfrm rot="977133">
            <a:off x="2366963" y="2814638"/>
            <a:ext cx="4565650" cy="573087"/>
            <a:chOff x="-340236" y="4592592"/>
            <a:chExt cx="4566330" cy="574492"/>
          </a:xfrm>
        </p:grpSpPr>
        <p:sp>
          <p:nvSpPr>
            <p:cNvPr id="17" name="Right Arrow 16">
              <a:extLst>
                <a:ext uri="{FF2B5EF4-FFF2-40B4-BE49-F238E27FC236}">
                  <a16:creationId xmlns:a16="http://schemas.microsoft.com/office/drawing/2014/main" id="{CBC3C39A-02CA-4414-BC3E-316062C16F90}"/>
                </a:ext>
              </a:extLst>
            </p:cNvPr>
            <p:cNvSpPr/>
            <p:nvPr/>
          </p:nvSpPr>
          <p:spPr>
            <a:xfrm rot="20512704">
              <a:off x="-340236" y="4592592"/>
              <a:ext cx="4566330" cy="574492"/>
            </a:xfrm>
            <a:prstGeom prst="rightArrow">
              <a:avLst>
                <a:gd name="adj1" fmla="val 50000"/>
                <a:gd name="adj2" fmla="val 91614"/>
              </a:avLst>
            </a:prstGeom>
            <a:solidFill>
              <a:srgbClr val="3366FF"/>
            </a:solidFill>
            <a:ln>
              <a:solidFill>
                <a:srgbClr val="000000"/>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a:solidFill>
                  <a:schemeClr val="bg1"/>
                </a:solidFill>
              </a:endParaRPr>
            </a:p>
          </p:txBody>
        </p:sp>
        <p:sp>
          <p:nvSpPr>
            <p:cNvPr id="17418" name="TextBox 17">
              <a:extLst>
                <a:ext uri="{FF2B5EF4-FFF2-40B4-BE49-F238E27FC236}">
                  <a16:creationId xmlns:a16="http://schemas.microsoft.com/office/drawing/2014/main" id="{8EB007F4-7F79-40E6-AFFE-B36944A2110B}"/>
                </a:ext>
              </a:extLst>
            </p:cNvPr>
            <p:cNvSpPr txBox="1">
              <a:spLocks noChangeArrowheads="1"/>
            </p:cNvSpPr>
            <p:nvPr/>
          </p:nvSpPr>
          <p:spPr bwMode="auto">
            <a:xfrm rot="-1139702">
              <a:off x="956919" y="4652606"/>
              <a:ext cx="18557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chemeClr val="bg1"/>
                  </a:solidFill>
                </a:rPr>
                <a:t>Thermocline</a:t>
              </a:r>
            </a:p>
          </p:txBody>
        </p:sp>
      </p:grpSp>
      <p:sp>
        <p:nvSpPr>
          <p:cNvPr id="18" name="TextBox 17">
            <a:extLst>
              <a:ext uri="{FF2B5EF4-FFF2-40B4-BE49-F238E27FC236}">
                <a16:creationId xmlns:a16="http://schemas.microsoft.com/office/drawing/2014/main" id="{001F03E2-EE64-4E19-9813-C634710E3F45}"/>
              </a:ext>
            </a:extLst>
          </p:cNvPr>
          <p:cNvSpPr txBox="1"/>
          <p:nvPr/>
        </p:nvSpPr>
        <p:spPr>
          <a:xfrm>
            <a:off x="6473641" y="6400800"/>
            <a:ext cx="2441759" cy="369332"/>
          </a:xfrm>
          <a:prstGeom prst="rect">
            <a:avLst/>
          </a:prstGeom>
          <a:noFill/>
        </p:spPr>
        <p:txBody>
          <a:bodyPr wrap="none" rtlCol="0">
            <a:spAutoFit/>
          </a:bodyPr>
          <a:lstStyle/>
          <a:p>
            <a:r>
              <a:rPr lang="en-US" sz="1800" dirty="0"/>
              <a:t>Courtesy: Dillon Amaya</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9" presetClass="exit" presetSubtype="0" accel="100000" fill="hold" nodeType="clickEffect">
                                  <p:stCondLst>
                                    <p:cond delay="0"/>
                                  </p:stCondLst>
                                  <p:childTnLst>
                                    <p:anim calcmode="lin" valueType="num">
                                      <p:cBhvr>
                                        <p:cTn id="6" dur="500"/>
                                        <p:tgtEl>
                                          <p:spTgt spid="2"/>
                                        </p:tgtEl>
                                        <p:attrNameLst>
                                          <p:attrName>ppt_w</p:attrName>
                                        </p:attrNameLst>
                                      </p:cBhvr>
                                      <p:tavLst>
                                        <p:tav tm="0">
                                          <p:val>
                                            <p:strVal val="ppt_w"/>
                                          </p:val>
                                        </p:tav>
                                        <p:tav tm="100000">
                                          <p:val>
                                            <p:fltVal val="0"/>
                                          </p:val>
                                        </p:tav>
                                      </p:tavLst>
                                    </p:anim>
                                    <p:anim calcmode="lin" valueType="num">
                                      <p:cBhvr>
                                        <p:cTn id="7" dur="500"/>
                                        <p:tgtEl>
                                          <p:spTgt spid="2"/>
                                        </p:tgtEl>
                                        <p:attrNameLst>
                                          <p:attrName>ppt_h</p:attrName>
                                        </p:attrNameLst>
                                      </p:cBhvr>
                                      <p:tavLst>
                                        <p:tav tm="0">
                                          <p:val>
                                            <p:strVal val="ppt_h"/>
                                          </p:val>
                                        </p:tav>
                                        <p:tav tm="100000">
                                          <p:val>
                                            <p:fltVal val="0"/>
                                          </p:val>
                                        </p:tav>
                                      </p:tavLst>
                                    </p:anim>
                                    <p:anim calcmode="lin" valueType="num">
                                      <p:cBhvr>
                                        <p:cTn id="8" dur="500"/>
                                        <p:tgtEl>
                                          <p:spTgt spid="2"/>
                                        </p:tgtEl>
                                        <p:attrNameLst>
                                          <p:attrName>style.rotation</p:attrName>
                                        </p:attrNameLst>
                                      </p:cBhvr>
                                      <p:tavLst>
                                        <p:tav tm="0">
                                          <p:val>
                                            <p:fltVal val="0"/>
                                          </p:val>
                                        </p:tav>
                                        <p:tav tm="100000">
                                          <p:val>
                                            <p:fltVal val="360"/>
                                          </p:val>
                                        </p:tav>
                                      </p:tavLst>
                                    </p:anim>
                                    <p:animEffect transition="out" filter="fade">
                                      <p:cBhvr>
                                        <p:cTn id="9" dur="500"/>
                                        <p:tgtEl>
                                          <p:spTgt spid="2"/>
                                        </p:tgtEl>
                                      </p:cBhvr>
                                    </p:animEffect>
                                    <p:set>
                                      <p:cBhvr>
                                        <p:cTn id="10" dur="1" fill="hold">
                                          <p:stCondLst>
                                            <p:cond delay="499"/>
                                          </p:stCondLst>
                                        </p:cTn>
                                        <p:tgtEl>
                                          <p:spTgt spid="2"/>
                                        </p:tgtEl>
                                        <p:attrNameLst>
                                          <p:attrName>style.visibility</p:attrName>
                                        </p:attrNameLst>
                                      </p:cBhvr>
                                      <p:to>
                                        <p:strVal val="hidden"/>
                                      </p:to>
                                    </p:set>
                                  </p:childTnLst>
                                </p:cTn>
                              </p:par>
                              <p:par>
                                <p:cTn id="11" presetID="49" presetClass="entr" presetSubtype="0" decel="10000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style.rotation</p:attrName>
                                        </p:attrNameLst>
                                      </p:cBhvr>
                                      <p:tavLst>
                                        <p:tav tm="0">
                                          <p:val>
                                            <p:fltVal val="360"/>
                                          </p:val>
                                        </p:tav>
                                        <p:tav tm="100000">
                                          <p:val>
                                            <p:fltVal val="0"/>
                                          </p:val>
                                        </p:tav>
                                      </p:tavLst>
                                    </p:anim>
                                    <p:animEffect transition="in" filter="fade">
                                      <p:cBhvr>
                                        <p:cTn id="16" dur="500"/>
                                        <p:tgtEl>
                                          <p:spTgt spid="3"/>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9" presetClass="exit" presetSubtype="0" accel="100000" fill="hold" nodeType="clickEffect">
                                  <p:stCondLst>
                                    <p:cond delay="0"/>
                                  </p:stCondLst>
                                  <p:childTnLst>
                                    <p:anim calcmode="lin" valueType="num">
                                      <p:cBhvr>
                                        <p:cTn id="20" dur="500"/>
                                        <p:tgtEl>
                                          <p:spTgt spid="12"/>
                                        </p:tgtEl>
                                        <p:attrNameLst>
                                          <p:attrName>ppt_w</p:attrName>
                                        </p:attrNameLst>
                                      </p:cBhvr>
                                      <p:tavLst>
                                        <p:tav tm="0">
                                          <p:val>
                                            <p:strVal val="ppt_w"/>
                                          </p:val>
                                        </p:tav>
                                        <p:tav tm="100000">
                                          <p:val>
                                            <p:fltVal val="0"/>
                                          </p:val>
                                        </p:tav>
                                      </p:tavLst>
                                    </p:anim>
                                    <p:anim calcmode="lin" valueType="num">
                                      <p:cBhvr>
                                        <p:cTn id="21" dur="500"/>
                                        <p:tgtEl>
                                          <p:spTgt spid="12"/>
                                        </p:tgtEl>
                                        <p:attrNameLst>
                                          <p:attrName>ppt_h</p:attrName>
                                        </p:attrNameLst>
                                      </p:cBhvr>
                                      <p:tavLst>
                                        <p:tav tm="0">
                                          <p:val>
                                            <p:strVal val="ppt_h"/>
                                          </p:val>
                                        </p:tav>
                                        <p:tav tm="100000">
                                          <p:val>
                                            <p:fltVal val="0"/>
                                          </p:val>
                                        </p:tav>
                                      </p:tavLst>
                                    </p:anim>
                                    <p:anim calcmode="lin" valueType="num">
                                      <p:cBhvr>
                                        <p:cTn id="22" dur="500"/>
                                        <p:tgtEl>
                                          <p:spTgt spid="12"/>
                                        </p:tgtEl>
                                        <p:attrNameLst>
                                          <p:attrName>style.rotation</p:attrName>
                                        </p:attrNameLst>
                                      </p:cBhvr>
                                      <p:tavLst>
                                        <p:tav tm="0">
                                          <p:val>
                                            <p:fltVal val="0"/>
                                          </p:val>
                                        </p:tav>
                                        <p:tav tm="100000">
                                          <p:val>
                                            <p:fltVal val="360"/>
                                          </p:val>
                                        </p:tav>
                                      </p:tavLst>
                                    </p:anim>
                                    <p:animEffect transition="out" filter="fade">
                                      <p:cBhvr>
                                        <p:cTn id="23" dur="500"/>
                                        <p:tgtEl>
                                          <p:spTgt spid="12"/>
                                        </p:tgtEl>
                                      </p:cBhvr>
                                    </p:animEffect>
                                    <p:set>
                                      <p:cBhvr>
                                        <p:cTn id="24" dur="1" fill="hold">
                                          <p:stCondLst>
                                            <p:cond delay="499"/>
                                          </p:stCondLst>
                                        </p:cTn>
                                        <p:tgtEl>
                                          <p:spTgt spid="12"/>
                                        </p:tgtEl>
                                        <p:attrNameLst>
                                          <p:attrName>style.visibility</p:attrName>
                                        </p:attrNameLst>
                                      </p:cBhvr>
                                      <p:to>
                                        <p:strVal val="hidden"/>
                                      </p:to>
                                    </p:set>
                                  </p:childTnLst>
                                </p:cTn>
                              </p:par>
                              <p:par>
                                <p:cTn id="25" presetID="49" presetClass="entr" presetSubtype="0" decel="10000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 calcmode="lin" valueType="num">
                                      <p:cBhvr>
                                        <p:cTn id="29" dur="500" fill="hold"/>
                                        <p:tgtEl>
                                          <p:spTgt spid="19"/>
                                        </p:tgtEl>
                                        <p:attrNameLst>
                                          <p:attrName>style.rotation</p:attrName>
                                        </p:attrNameLst>
                                      </p:cBhvr>
                                      <p:tavLst>
                                        <p:tav tm="0">
                                          <p:val>
                                            <p:fltVal val="360"/>
                                          </p:val>
                                        </p:tav>
                                        <p:tav tm="100000">
                                          <p:val>
                                            <p:fltVal val="0"/>
                                          </p:val>
                                        </p:tav>
                                      </p:tavLst>
                                    </p:anim>
                                    <p:animEffect transition="in" filter="fade">
                                      <p:cBhvr>
                                        <p:cTn id="3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a:extLst>
              <a:ext uri="{FF2B5EF4-FFF2-40B4-BE49-F238E27FC236}">
                <a16:creationId xmlns:a16="http://schemas.microsoft.com/office/drawing/2014/main" id="{B6EE1490-1685-404E-8667-80E272DAE1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088" y="1141413"/>
            <a:ext cx="7504112" cy="565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5 CuadroTexto">
            <a:extLst>
              <a:ext uri="{FF2B5EF4-FFF2-40B4-BE49-F238E27FC236}">
                <a16:creationId xmlns:a16="http://schemas.microsoft.com/office/drawing/2014/main" id="{AA8E3CC4-8F53-4548-97B4-5FDA450450DE}"/>
              </a:ext>
            </a:extLst>
          </p:cNvPr>
          <p:cNvSpPr txBox="1"/>
          <p:nvPr/>
        </p:nvSpPr>
        <p:spPr>
          <a:xfrm>
            <a:off x="874713" y="130175"/>
            <a:ext cx="7573962" cy="892175"/>
          </a:xfrm>
          <a:prstGeom prst="rect">
            <a:avLst/>
          </a:prstGeom>
          <a:noFill/>
        </p:spPr>
        <p:txBody>
          <a:bodyPr wrap="none">
            <a:spAutoFit/>
          </a:bodyPr>
          <a:lstStyle/>
          <a:p>
            <a:pPr algn="ctr" eaLnBrk="1" hangingPunct="1">
              <a:defRPr/>
            </a:pPr>
            <a:r>
              <a:rPr lang="en-US" sz="3200" dirty="0" err="1">
                <a:latin typeface="+mn-lt"/>
                <a:cs typeface="Arial" charset="0"/>
              </a:rPr>
              <a:t>Variabilidad</a:t>
            </a:r>
            <a:r>
              <a:rPr lang="en-US" sz="3200" dirty="0">
                <a:latin typeface="+mn-lt"/>
                <a:cs typeface="Arial" charset="0"/>
              </a:rPr>
              <a:t> </a:t>
            </a:r>
            <a:r>
              <a:rPr lang="en-US" sz="3200" dirty="0" err="1">
                <a:latin typeface="+mn-lt"/>
                <a:cs typeface="Arial" charset="0"/>
              </a:rPr>
              <a:t>interanual</a:t>
            </a:r>
            <a:r>
              <a:rPr lang="en-US" sz="3200" dirty="0">
                <a:latin typeface="+mn-lt"/>
                <a:cs typeface="Arial" charset="0"/>
              </a:rPr>
              <a:t> en el </a:t>
            </a:r>
            <a:r>
              <a:rPr lang="en-US" sz="3200" dirty="0" err="1">
                <a:latin typeface="+mn-lt"/>
                <a:cs typeface="Arial" charset="0"/>
              </a:rPr>
              <a:t>Pacifico</a:t>
            </a:r>
            <a:r>
              <a:rPr lang="en-US" sz="3200" dirty="0">
                <a:latin typeface="+mn-lt"/>
                <a:cs typeface="Arial" charset="0"/>
              </a:rPr>
              <a:t> tropical</a:t>
            </a:r>
          </a:p>
          <a:p>
            <a:pPr algn="ctr" eaLnBrk="1" hangingPunct="1">
              <a:defRPr/>
            </a:pPr>
            <a:r>
              <a:rPr lang="en-US" sz="2000" dirty="0">
                <a:latin typeface="+mn-lt"/>
                <a:cs typeface="Arial" charset="0"/>
              </a:rPr>
              <a:t>EN, LN (</a:t>
            </a:r>
            <a:r>
              <a:rPr lang="en-US" sz="2000" dirty="0" err="1">
                <a:latin typeface="+mn-lt"/>
                <a:cs typeface="Arial" charset="0"/>
              </a:rPr>
              <a:t>aT</a:t>
            </a:r>
            <a:r>
              <a:rPr lang="en-US" sz="2000" dirty="0">
                <a:latin typeface="+mn-lt"/>
                <a:cs typeface="Arial" charset="0"/>
              </a:rPr>
              <a:t>&gt;0.5°C </a:t>
            </a:r>
            <a:r>
              <a:rPr lang="en-US" sz="2000" dirty="0" err="1">
                <a:latin typeface="+mn-lt"/>
                <a:cs typeface="Arial" charset="0"/>
              </a:rPr>
              <a:t>por</a:t>
            </a:r>
            <a:r>
              <a:rPr lang="en-US" sz="2000" dirty="0">
                <a:latin typeface="+mn-lt"/>
                <a:cs typeface="Arial" charset="0"/>
              </a:rPr>
              <a:t> 3 </a:t>
            </a:r>
            <a:r>
              <a:rPr lang="en-US" sz="2000" dirty="0" err="1">
                <a:latin typeface="+mn-lt"/>
                <a:cs typeface="Arial" charset="0"/>
              </a:rPr>
              <a:t>meses</a:t>
            </a:r>
            <a:r>
              <a:rPr lang="en-US" sz="2000" dirty="0">
                <a:latin typeface="+mn-lt"/>
                <a:cs typeface="Arial" charset="0"/>
              </a:rPr>
              <a:t>) : 1-2 </a:t>
            </a:r>
            <a:r>
              <a:rPr lang="en-US" sz="2000" dirty="0" err="1">
                <a:latin typeface="+mn-lt"/>
                <a:cs typeface="Arial" charset="0"/>
              </a:rPr>
              <a:t>años</a:t>
            </a:r>
            <a:r>
              <a:rPr lang="en-US" sz="2000" dirty="0">
                <a:latin typeface="+mn-lt"/>
                <a:cs typeface="Arial" charset="0"/>
              </a:rPr>
              <a:t> de </a:t>
            </a:r>
            <a:r>
              <a:rPr lang="en-US" sz="2000" dirty="0" err="1">
                <a:latin typeface="+mn-lt"/>
                <a:cs typeface="Arial" charset="0"/>
              </a:rPr>
              <a:t>duración</a:t>
            </a:r>
            <a:r>
              <a:rPr lang="en-US" sz="2000" dirty="0">
                <a:latin typeface="+mn-lt"/>
                <a:cs typeface="Arial" charset="0"/>
              </a:rPr>
              <a:t>, </a:t>
            </a:r>
            <a:r>
              <a:rPr lang="en-US" sz="2000" dirty="0" err="1">
                <a:latin typeface="+mn-lt"/>
                <a:cs typeface="Arial" charset="0"/>
              </a:rPr>
              <a:t>cada</a:t>
            </a:r>
            <a:r>
              <a:rPr lang="en-US" sz="2000" dirty="0">
                <a:latin typeface="+mn-lt"/>
                <a:cs typeface="Arial" charset="0"/>
              </a:rPr>
              <a:t> 3-7 </a:t>
            </a:r>
            <a:r>
              <a:rPr lang="en-US" sz="2000" dirty="0" err="1">
                <a:latin typeface="+mn-lt"/>
                <a:cs typeface="Arial" charset="0"/>
              </a:rPr>
              <a:t>años</a:t>
            </a:r>
            <a:endParaRPr lang="en-US" sz="2000" dirty="0">
              <a:latin typeface="+mn-lt"/>
              <a:cs typeface="Arial"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AEF3D506-9C6F-4C4A-A6A3-B6998A435746}"/>
              </a:ext>
            </a:extLst>
          </p:cNvPr>
          <p:cNvSpPr>
            <a:spLocks noGrp="1" noChangeArrowheads="1"/>
          </p:cNvSpPr>
          <p:nvPr>
            <p:ph type="title"/>
          </p:nvPr>
        </p:nvSpPr>
        <p:spPr/>
        <p:txBody>
          <a:bodyPr/>
          <a:lstStyle/>
          <a:p>
            <a:pPr eaLnBrk="1" hangingPunct="1"/>
            <a:r>
              <a:rPr lang="en-US" altLang="en-US"/>
              <a:t>Walker Circulation</a:t>
            </a:r>
          </a:p>
        </p:txBody>
      </p:sp>
      <p:pic>
        <p:nvPicPr>
          <p:cNvPr id="21507" name="Picture 6">
            <a:extLst>
              <a:ext uri="{FF2B5EF4-FFF2-40B4-BE49-F238E27FC236}">
                <a16:creationId xmlns:a16="http://schemas.microsoft.com/office/drawing/2014/main" id="{939979D3-B6D7-4F8D-A74A-BF437A667E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463" y="1708150"/>
            <a:ext cx="8574087" cy="483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TextBox 4">
            <a:extLst>
              <a:ext uri="{FF2B5EF4-FFF2-40B4-BE49-F238E27FC236}">
                <a16:creationId xmlns:a16="http://schemas.microsoft.com/office/drawing/2014/main" id="{4D849114-5A26-4E3D-BC18-15E2D2AA58AA}"/>
              </a:ext>
            </a:extLst>
          </p:cNvPr>
          <p:cNvSpPr txBox="1">
            <a:spLocks noChangeArrowheads="1"/>
          </p:cNvSpPr>
          <p:nvPr/>
        </p:nvSpPr>
        <p:spPr bwMode="auto">
          <a:xfrm>
            <a:off x="6910388" y="2006600"/>
            <a:ext cx="17208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3600"/>
              <a:t>Normal</a:t>
            </a:r>
          </a:p>
        </p:txBody>
      </p:sp>
      <p:sp>
        <p:nvSpPr>
          <p:cNvPr id="5" name="TextBox 4">
            <a:extLst>
              <a:ext uri="{FF2B5EF4-FFF2-40B4-BE49-F238E27FC236}">
                <a16:creationId xmlns:a16="http://schemas.microsoft.com/office/drawing/2014/main" id="{C5C68A60-423C-46CC-BF37-A1F478D13F6F}"/>
              </a:ext>
            </a:extLst>
          </p:cNvPr>
          <p:cNvSpPr txBox="1"/>
          <p:nvPr/>
        </p:nvSpPr>
        <p:spPr>
          <a:xfrm>
            <a:off x="6473641" y="6400800"/>
            <a:ext cx="2441759" cy="369332"/>
          </a:xfrm>
          <a:prstGeom prst="rect">
            <a:avLst/>
          </a:prstGeom>
          <a:noFill/>
        </p:spPr>
        <p:txBody>
          <a:bodyPr wrap="none" rtlCol="0">
            <a:spAutoFit/>
          </a:bodyPr>
          <a:lstStyle/>
          <a:p>
            <a:r>
              <a:rPr lang="en-US" sz="1800" dirty="0"/>
              <a:t>Courtesy: Dillon Amaya</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D99D5976-F6C7-470C-9D66-99FA59FB92CC}"/>
              </a:ext>
            </a:extLst>
          </p:cNvPr>
          <p:cNvSpPr>
            <a:spLocks noGrp="1" noChangeArrowheads="1"/>
          </p:cNvSpPr>
          <p:nvPr>
            <p:ph type="title"/>
          </p:nvPr>
        </p:nvSpPr>
        <p:spPr/>
        <p:txBody>
          <a:bodyPr/>
          <a:lstStyle/>
          <a:p>
            <a:pPr eaLnBrk="1" hangingPunct="1"/>
            <a:r>
              <a:rPr lang="en-US" altLang="en-US"/>
              <a:t>Walker Circulation</a:t>
            </a:r>
          </a:p>
        </p:txBody>
      </p:sp>
      <p:pic>
        <p:nvPicPr>
          <p:cNvPr id="22531" name="Picture 8">
            <a:extLst>
              <a:ext uri="{FF2B5EF4-FFF2-40B4-BE49-F238E27FC236}">
                <a16:creationId xmlns:a16="http://schemas.microsoft.com/office/drawing/2014/main" id="{6891B3A7-E678-417B-BD2B-5C385853EF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488" y="1706563"/>
            <a:ext cx="8489950" cy="483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TextBox 4">
            <a:extLst>
              <a:ext uri="{FF2B5EF4-FFF2-40B4-BE49-F238E27FC236}">
                <a16:creationId xmlns:a16="http://schemas.microsoft.com/office/drawing/2014/main" id="{35DD0D13-5538-495D-A87F-0431BA6336B3}"/>
              </a:ext>
            </a:extLst>
          </p:cNvPr>
          <p:cNvSpPr txBox="1">
            <a:spLocks noChangeArrowheads="1"/>
          </p:cNvSpPr>
          <p:nvPr/>
        </p:nvSpPr>
        <p:spPr bwMode="auto">
          <a:xfrm>
            <a:off x="512763" y="2016125"/>
            <a:ext cx="17462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3600"/>
              <a:t>El Niño</a:t>
            </a:r>
          </a:p>
        </p:txBody>
      </p:sp>
      <p:sp>
        <p:nvSpPr>
          <p:cNvPr id="5" name="TextBox 4">
            <a:extLst>
              <a:ext uri="{FF2B5EF4-FFF2-40B4-BE49-F238E27FC236}">
                <a16:creationId xmlns:a16="http://schemas.microsoft.com/office/drawing/2014/main" id="{71A08045-CD05-44B6-97E7-CDBB4E6D9E4E}"/>
              </a:ext>
            </a:extLst>
          </p:cNvPr>
          <p:cNvSpPr txBox="1"/>
          <p:nvPr/>
        </p:nvSpPr>
        <p:spPr>
          <a:xfrm>
            <a:off x="6473641" y="6400800"/>
            <a:ext cx="2441759" cy="369332"/>
          </a:xfrm>
          <a:prstGeom prst="rect">
            <a:avLst/>
          </a:prstGeom>
          <a:noFill/>
        </p:spPr>
        <p:txBody>
          <a:bodyPr wrap="none" rtlCol="0">
            <a:spAutoFit/>
          </a:bodyPr>
          <a:lstStyle/>
          <a:p>
            <a:r>
              <a:rPr lang="en-US" sz="1800" dirty="0"/>
              <a:t>Courtesy: Dillon Amaya</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mslp">
            <a:extLst>
              <a:ext uri="{FF2B5EF4-FFF2-40B4-BE49-F238E27FC236}">
                <a16:creationId xmlns:a16="http://schemas.microsoft.com/office/drawing/2014/main" id="{DF00332F-BC6B-42F9-9DB8-BDDB48DBE6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1150" y="1181100"/>
            <a:ext cx="6096000"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3" name="Text Box 4">
            <a:extLst>
              <a:ext uri="{FF2B5EF4-FFF2-40B4-BE49-F238E27FC236}">
                <a16:creationId xmlns:a16="http://schemas.microsoft.com/office/drawing/2014/main" id="{364EEFE3-B573-4E9F-AB23-F5966055DD36}"/>
              </a:ext>
            </a:extLst>
          </p:cNvPr>
          <p:cNvSpPr txBox="1">
            <a:spLocks noChangeArrowheads="1"/>
          </p:cNvSpPr>
          <p:nvPr/>
        </p:nvSpPr>
        <p:spPr bwMode="auto">
          <a:xfrm>
            <a:off x="900113" y="188913"/>
            <a:ext cx="7272337" cy="641350"/>
          </a:xfrm>
          <a:prstGeom prst="rect">
            <a:avLst/>
          </a:prstGeom>
          <a:solidFill>
            <a:srgbClr val="33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ES" altLang="en-US"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Introducción a la Meteorología – ENOS</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ES" altLang="en-US"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UCH/FCFM/DGF – R. Garreaud</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descr="soi-n-cti">
            <a:extLst>
              <a:ext uri="{FF2B5EF4-FFF2-40B4-BE49-F238E27FC236}">
                <a16:creationId xmlns:a16="http://schemas.microsoft.com/office/drawing/2014/main" id="{86AA8AF3-74C1-4DF6-A680-D54AA2A535A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447800"/>
            <a:ext cx="8424863" cy="363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7" name="Text Box 3">
            <a:extLst>
              <a:ext uri="{FF2B5EF4-FFF2-40B4-BE49-F238E27FC236}">
                <a16:creationId xmlns:a16="http://schemas.microsoft.com/office/drawing/2014/main" id="{A9B70FFB-AD23-4F02-A73A-B1D6749D3F29}"/>
              </a:ext>
            </a:extLst>
          </p:cNvPr>
          <p:cNvSpPr txBox="1">
            <a:spLocks noChangeArrowheads="1"/>
          </p:cNvSpPr>
          <p:nvPr/>
        </p:nvSpPr>
        <p:spPr bwMode="auto">
          <a:xfrm>
            <a:off x="2514600" y="838200"/>
            <a:ext cx="39433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CL" altLang="en-US" sz="18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Estan la OS y EN asociados? SI.....</a:t>
            </a:r>
            <a:endParaRPr kumimoji="0" lang="en-US" altLang="en-US" sz="18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77828" name="Text Box 4">
            <a:extLst>
              <a:ext uri="{FF2B5EF4-FFF2-40B4-BE49-F238E27FC236}">
                <a16:creationId xmlns:a16="http://schemas.microsoft.com/office/drawing/2014/main" id="{BFC12DF5-C627-4010-89D3-630F026EB58C}"/>
              </a:ext>
            </a:extLst>
          </p:cNvPr>
          <p:cNvSpPr txBox="1">
            <a:spLocks noChangeArrowheads="1"/>
          </p:cNvSpPr>
          <p:nvPr/>
        </p:nvSpPr>
        <p:spPr bwMode="auto">
          <a:xfrm>
            <a:off x="228600" y="5334000"/>
            <a:ext cx="85883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CL" altLang="en-US" sz="1800" b="1" i="0" u="none" strike="noStrike" kern="1200" cap="none" spc="0" normalizeH="0" baseline="0" noProof="0">
                <a:ln>
                  <a:noFill/>
                </a:ln>
                <a:solidFill>
                  <a:srgbClr val="FF3300"/>
                </a:solidFill>
                <a:effectLst/>
                <a:uLnTx/>
                <a:uFillTx/>
                <a:latin typeface="Arial" panose="020B0604020202020204" pitchFamily="34" charset="0"/>
                <a:ea typeface="+mn-ea"/>
                <a:cs typeface="Arial" panose="020B0604020202020204" pitchFamily="34" charset="0"/>
              </a:rPr>
              <a:t>El Niño (TSM sobre el promedio) </a:t>
            </a:r>
            <a:r>
              <a:rPr kumimoji="0" lang="es-CL" altLang="en-US" sz="1800" b="1" i="0" u="none" strike="noStrike" kern="1200" cap="none" spc="0" normalizeH="0" baseline="0" noProof="0">
                <a:ln>
                  <a:noFill/>
                </a:ln>
                <a:solidFill>
                  <a:srgbClr val="FF3300"/>
                </a:solidFill>
                <a:effectLst/>
                <a:uLnTx/>
                <a:uFillTx/>
                <a:latin typeface="Arial" panose="020B0604020202020204" pitchFamily="34" charset="0"/>
                <a:ea typeface="+mn-ea"/>
                <a:cs typeface="Arial" panose="020B0604020202020204" pitchFamily="34" charset="0"/>
                <a:sym typeface="Symbol" panose="05050102010706020507" pitchFamily="18" charset="2"/>
              </a:rPr>
              <a:t> Anticiclón del Pacifico relativamente bajo</a:t>
            </a:r>
            <a:endParaRPr kumimoji="0" lang="en-US" altLang="en-US" sz="1800" b="1" i="0" u="none" strike="noStrike" kern="1200" cap="none" spc="0" normalizeH="0" baseline="0" noProof="0">
              <a:ln>
                <a:noFill/>
              </a:ln>
              <a:solidFill>
                <a:srgbClr val="FF3300"/>
              </a:solidFill>
              <a:effectLst/>
              <a:uLnTx/>
              <a:uFillTx/>
              <a:latin typeface="Arial" panose="020B0604020202020204" pitchFamily="34" charset="0"/>
              <a:ea typeface="+mn-ea"/>
              <a:cs typeface="Arial" panose="020B0604020202020204" pitchFamily="34" charset="0"/>
            </a:endParaRPr>
          </a:p>
        </p:txBody>
      </p:sp>
      <p:sp>
        <p:nvSpPr>
          <p:cNvPr id="77829" name="Text Box 5">
            <a:extLst>
              <a:ext uri="{FF2B5EF4-FFF2-40B4-BE49-F238E27FC236}">
                <a16:creationId xmlns:a16="http://schemas.microsoft.com/office/drawing/2014/main" id="{ED74C41A-C403-47AB-9477-7E080CCA843A}"/>
              </a:ext>
            </a:extLst>
          </p:cNvPr>
          <p:cNvSpPr txBox="1">
            <a:spLocks noChangeArrowheads="1"/>
          </p:cNvSpPr>
          <p:nvPr/>
        </p:nvSpPr>
        <p:spPr bwMode="auto">
          <a:xfrm>
            <a:off x="457200" y="5867400"/>
            <a:ext cx="84105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CL" altLang="en-US" sz="1800" b="1" i="0" u="none" strike="noStrike" kern="1200" cap="none" spc="0" normalizeH="0" baseline="0" noProof="0">
                <a:ln>
                  <a:noFill/>
                </a:ln>
                <a:solidFill>
                  <a:srgbClr val="C0504D"/>
                </a:solidFill>
                <a:effectLst/>
                <a:uLnTx/>
                <a:uFillTx/>
                <a:latin typeface="Arial" panose="020B0604020202020204" pitchFamily="34" charset="0"/>
                <a:ea typeface="+mn-ea"/>
                <a:cs typeface="Arial" panose="020B0604020202020204" pitchFamily="34" charset="0"/>
              </a:rPr>
              <a:t>La Niña (TSM bajo el promedio) </a:t>
            </a:r>
            <a:r>
              <a:rPr kumimoji="0" lang="es-CL" altLang="en-US" sz="1800" b="1" i="0" u="none" strike="noStrike" kern="1200" cap="none" spc="0" normalizeH="0" baseline="0" noProof="0">
                <a:ln>
                  <a:noFill/>
                </a:ln>
                <a:solidFill>
                  <a:srgbClr val="C0504D"/>
                </a:solidFill>
                <a:effectLst/>
                <a:uLnTx/>
                <a:uFillTx/>
                <a:latin typeface="Arial" panose="020B0604020202020204" pitchFamily="34" charset="0"/>
                <a:ea typeface="+mn-ea"/>
                <a:cs typeface="Arial" panose="020B0604020202020204" pitchFamily="34" charset="0"/>
                <a:sym typeface="Symbol" panose="05050102010706020507" pitchFamily="18" charset="2"/>
              </a:rPr>
              <a:t> Anticiclón del Pacifico relativamente alto</a:t>
            </a:r>
            <a:endParaRPr kumimoji="0" lang="en-US" altLang="en-US" sz="1800" b="1" i="0" u="none" strike="noStrike" kern="1200" cap="none" spc="0" normalizeH="0" baseline="0" noProof="0">
              <a:ln>
                <a:noFill/>
              </a:ln>
              <a:solidFill>
                <a:srgbClr val="C0504D"/>
              </a:solidFill>
              <a:effectLst/>
              <a:uLnTx/>
              <a:uFillTx/>
              <a:latin typeface="Arial" panose="020B0604020202020204" pitchFamily="34" charset="0"/>
              <a:ea typeface="+mn-ea"/>
              <a:cs typeface="Arial" panose="020B0604020202020204" pitchFamily="34" charset="0"/>
            </a:endParaRPr>
          </a:p>
        </p:txBody>
      </p:sp>
      <p:sp>
        <p:nvSpPr>
          <p:cNvPr id="77830" name="Text Box 6">
            <a:extLst>
              <a:ext uri="{FF2B5EF4-FFF2-40B4-BE49-F238E27FC236}">
                <a16:creationId xmlns:a16="http://schemas.microsoft.com/office/drawing/2014/main" id="{E888837F-1809-4D23-AB23-83B4550AF948}"/>
              </a:ext>
            </a:extLst>
          </p:cNvPr>
          <p:cNvSpPr txBox="1">
            <a:spLocks noChangeArrowheads="1"/>
          </p:cNvSpPr>
          <p:nvPr/>
        </p:nvSpPr>
        <p:spPr bwMode="auto">
          <a:xfrm>
            <a:off x="900113" y="188913"/>
            <a:ext cx="7272337" cy="641350"/>
          </a:xfrm>
          <a:prstGeom prst="rect">
            <a:avLst/>
          </a:prstGeom>
          <a:solidFill>
            <a:srgbClr val="33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ES" altLang="en-US"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Introducción a la Meteorología – ENOS</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ES" altLang="en-US"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UCH/FCFM/DGF – R. Garreaud</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555BF3AA-4A04-4BD0-ABCB-2C8FF192BAD2}"/>
              </a:ext>
            </a:extLst>
          </p:cNvPr>
          <p:cNvSpPr>
            <a:spLocks noGrp="1" noChangeArrowheads="1"/>
          </p:cNvSpPr>
          <p:nvPr>
            <p:ph type="title"/>
          </p:nvPr>
        </p:nvSpPr>
        <p:spPr/>
        <p:txBody>
          <a:bodyPr/>
          <a:lstStyle/>
          <a:p>
            <a:pPr eaLnBrk="1" hangingPunct="1"/>
            <a:r>
              <a:rPr lang="en-US" altLang="en-US" dirty="0"/>
              <a:t>ENSO Indices	</a:t>
            </a:r>
          </a:p>
        </p:txBody>
      </p:sp>
      <p:pic>
        <p:nvPicPr>
          <p:cNvPr id="4" name="Picture 3">
            <a:extLst>
              <a:ext uri="{FF2B5EF4-FFF2-40B4-BE49-F238E27FC236}">
                <a16:creationId xmlns:a16="http://schemas.microsoft.com/office/drawing/2014/main" id="{F148B945-7111-473B-B1C4-7531C6A672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2825" y="1708150"/>
            <a:ext cx="7126288" cy="457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E29E03FE-6D1B-4D40-A414-C163B64B3C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38" y="2298700"/>
            <a:ext cx="8466137" cy="339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67AEFF14-9204-41BE-ADB2-011EAD640F2F}"/>
              </a:ext>
            </a:extLst>
          </p:cNvPr>
          <p:cNvSpPr txBox="1"/>
          <p:nvPr/>
        </p:nvSpPr>
        <p:spPr>
          <a:xfrm>
            <a:off x="6473641" y="6400800"/>
            <a:ext cx="2441759" cy="369332"/>
          </a:xfrm>
          <a:prstGeom prst="rect">
            <a:avLst/>
          </a:prstGeom>
          <a:noFill/>
        </p:spPr>
        <p:txBody>
          <a:bodyPr wrap="none" rtlCol="0">
            <a:spAutoFit/>
          </a:bodyPr>
          <a:lstStyle/>
          <a:p>
            <a:r>
              <a:rPr lang="en-US" sz="1800" dirty="0"/>
              <a:t>Courtesy: Dillon Amaya</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59776D34-062E-42E3-91A9-8DAD1A8FB388}"/>
              </a:ext>
            </a:extLst>
          </p:cNvPr>
          <p:cNvPicPr>
            <a:picLocks noChangeAspect="1"/>
          </p:cNvPicPr>
          <p:nvPr/>
        </p:nvPicPr>
        <p:blipFill>
          <a:blip r:embed="rId2"/>
          <a:stretch>
            <a:fillRect/>
          </a:stretch>
        </p:blipFill>
        <p:spPr>
          <a:xfrm>
            <a:off x="1312863" y="993775"/>
            <a:ext cx="6364287" cy="5273675"/>
          </a:xfrm>
          <a:prstGeom prst="rect">
            <a:avLst/>
          </a:prstGeom>
          <a:ln>
            <a:solidFill>
              <a:schemeClr val="bg1">
                <a:lumMod val="75000"/>
              </a:schemeClr>
            </a:solidFill>
          </a:ln>
          <a:effectLst>
            <a:outerShdw blurRad="50800" dist="38100" dir="8100000" algn="tr" rotWithShape="0">
              <a:prstClr val="black">
                <a:alpha val="40000"/>
              </a:prstClr>
            </a:outerShdw>
          </a:effectLst>
        </p:spPr>
      </p:pic>
      <p:sp>
        <p:nvSpPr>
          <p:cNvPr id="60419" name="24 CuadroTexto">
            <a:extLst>
              <a:ext uri="{FF2B5EF4-FFF2-40B4-BE49-F238E27FC236}">
                <a16:creationId xmlns:a16="http://schemas.microsoft.com/office/drawing/2014/main" id="{8443444F-AAC8-46D2-98E1-FB01537463CD}"/>
              </a:ext>
            </a:extLst>
          </p:cNvPr>
          <p:cNvSpPr txBox="1">
            <a:spLocks noChangeArrowheads="1"/>
          </p:cNvSpPr>
          <p:nvPr/>
        </p:nvSpPr>
        <p:spPr bwMode="auto">
          <a:xfrm>
            <a:off x="1611313" y="285750"/>
            <a:ext cx="60071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CL" altLang="en-US">
                <a:solidFill>
                  <a:srgbClr val="00B050"/>
                </a:solidFill>
              </a:rPr>
              <a:t>Desde cuando conocemos El Niño?</a:t>
            </a:r>
            <a:endParaRPr lang="es-CL" altLang="en-US" sz="1600">
              <a:solidFill>
                <a:srgbClr val="00B050"/>
              </a:solidFill>
            </a:endParaRPr>
          </a:p>
        </p:txBody>
      </p:sp>
      <p:sp>
        <p:nvSpPr>
          <p:cNvPr id="60420" name="CuadroTexto 3">
            <a:extLst>
              <a:ext uri="{FF2B5EF4-FFF2-40B4-BE49-F238E27FC236}">
                <a16:creationId xmlns:a16="http://schemas.microsoft.com/office/drawing/2014/main" id="{43853D40-7A08-40C2-A1B0-9192A6476F79}"/>
              </a:ext>
            </a:extLst>
          </p:cNvPr>
          <p:cNvSpPr txBox="1">
            <a:spLocks noChangeArrowheads="1"/>
          </p:cNvSpPr>
          <p:nvPr/>
        </p:nvSpPr>
        <p:spPr bwMode="auto">
          <a:xfrm>
            <a:off x="6491288" y="6513513"/>
            <a:ext cx="26225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 altLang="en-US" sz="1400">
                <a:solidFill>
                  <a:srgbClr val="00B050"/>
                </a:solidFill>
              </a:rPr>
              <a:t>Gentileza de Ken Takahashi, IGP</a:t>
            </a:r>
            <a:endParaRPr lang="en-US" altLang="en-US" sz="1400">
              <a:solidFill>
                <a:srgbClr val="00B05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9912F89B-9969-47AD-B626-BABC917E02B4}"/>
              </a:ext>
            </a:extLst>
          </p:cNvPr>
          <p:cNvSpPr>
            <a:spLocks noGrp="1" noChangeArrowheads="1"/>
          </p:cNvSpPr>
          <p:nvPr>
            <p:ph type="title"/>
          </p:nvPr>
        </p:nvSpPr>
        <p:spPr/>
        <p:txBody>
          <a:bodyPr/>
          <a:lstStyle/>
          <a:p>
            <a:pPr eaLnBrk="1" hangingPunct="1"/>
            <a:r>
              <a:rPr lang="en-US" altLang="en-US"/>
              <a:t>Bjerknes Feedback</a:t>
            </a:r>
          </a:p>
        </p:txBody>
      </p:sp>
      <p:grpSp>
        <p:nvGrpSpPr>
          <p:cNvPr id="24579" name="Group 18">
            <a:extLst>
              <a:ext uri="{FF2B5EF4-FFF2-40B4-BE49-F238E27FC236}">
                <a16:creationId xmlns:a16="http://schemas.microsoft.com/office/drawing/2014/main" id="{45AA3DF5-D53B-4441-AD8F-8842ACA31005}"/>
              </a:ext>
            </a:extLst>
          </p:cNvPr>
          <p:cNvGrpSpPr>
            <a:grpSpLocks/>
          </p:cNvGrpSpPr>
          <p:nvPr/>
        </p:nvGrpSpPr>
        <p:grpSpPr bwMode="auto">
          <a:xfrm>
            <a:off x="984250" y="950913"/>
            <a:ext cx="7432675" cy="5308600"/>
            <a:chOff x="984928" y="906182"/>
            <a:chExt cx="7432055" cy="5308621"/>
          </a:xfrm>
        </p:grpSpPr>
        <p:sp>
          <p:nvSpPr>
            <p:cNvPr id="4" name="Oval 3">
              <a:extLst>
                <a:ext uri="{FF2B5EF4-FFF2-40B4-BE49-F238E27FC236}">
                  <a16:creationId xmlns:a16="http://schemas.microsoft.com/office/drawing/2014/main" id="{160B565E-886E-4170-A2C9-4FE3F9967D6B}"/>
                </a:ext>
              </a:extLst>
            </p:cNvPr>
            <p:cNvSpPr/>
            <p:nvPr/>
          </p:nvSpPr>
          <p:spPr>
            <a:xfrm>
              <a:off x="984928" y="1784072"/>
              <a:ext cx="2873135" cy="2479685"/>
            </a:xfrm>
            <a:prstGeom prst="ellipse">
              <a:avLst/>
            </a:prstGeom>
            <a:solidFill>
              <a:srgbClr val="FF6600"/>
            </a:solidFill>
            <a:ln>
              <a:solidFill>
                <a:srgbClr val="FF6600"/>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a:solidFill>
                  <a:srgbClr val="FFFF00"/>
                </a:solidFill>
              </a:endParaRPr>
            </a:p>
          </p:txBody>
        </p:sp>
        <p:sp>
          <p:nvSpPr>
            <p:cNvPr id="24581" name="TextBox 4">
              <a:extLst>
                <a:ext uri="{FF2B5EF4-FFF2-40B4-BE49-F238E27FC236}">
                  <a16:creationId xmlns:a16="http://schemas.microsoft.com/office/drawing/2014/main" id="{D5D46DEF-7E23-491A-B6C9-7BCEF8EB7784}"/>
                </a:ext>
              </a:extLst>
            </p:cNvPr>
            <p:cNvSpPr txBox="1">
              <a:spLocks noChangeArrowheads="1"/>
            </p:cNvSpPr>
            <p:nvPr/>
          </p:nvSpPr>
          <p:spPr bwMode="auto">
            <a:xfrm>
              <a:off x="1045408" y="2622955"/>
              <a:ext cx="27751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a:t>Westerly wind burst</a:t>
              </a:r>
            </a:p>
            <a:p>
              <a:pPr algn="ctr" eaLnBrk="1" hangingPunct="1"/>
              <a:r>
                <a:rPr lang="en-US" altLang="en-US"/>
                <a:t>(weakened trades)</a:t>
              </a:r>
            </a:p>
          </p:txBody>
        </p:sp>
        <p:sp>
          <p:nvSpPr>
            <p:cNvPr id="6" name="Oval 5">
              <a:extLst>
                <a:ext uri="{FF2B5EF4-FFF2-40B4-BE49-F238E27FC236}">
                  <a16:creationId xmlns:a16="http://schemas.microsoft.com/office/drawing/2014/main" id="{0D9B2DA5-E469-4221-B695-0880824E5D60}"/>
                </a:ext>
              </a:extLst>
            </p:cNvPr>
            <p:cNvSpPr/>
            <p:nvPr/>
          </p:nvSpPr>
          <p:spPr>
            <a:xfrm>
              <a:off x="5264471" y="1784072"/>
              <a:ext cx="2873135" cy="2479685"/>
            </a:xfrm>
            <a:prstGeom prst="ellipse">
              <a:avLst/>
            </a:prstGeom>
            <a:solidFill>
              <a:srgbClr val="3366FF"/>
            </a:solidFill>
            <a:ln>
              <a:solidFill>
                <a:srgbClr val="3366FF"/>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a:solidFill>
                  <a:srgbClr val="3366FF"/>
                </a:solidFill>
              </a:endParaRPr>
            </a:p>
          </p:txBody>
        </p:sp>
        <p:sp>
          <p:nvSpPr>
            <p:cNvPr id="24583" name="TextBox 6">
              <a:extLst>
                <a:ext uri="{FF2B5EF4-FFF2-40B4-BE49-F238E27FC236}">
                  <a16:creationId xmlns:a16="http://schemas.microsoft.com/office/drawing/2014/main" id="{2B35E91E-5C3B-4B3C-A302-645A77B598C1}"/>
                </a:ext>
              </a:extLst>
            </p:cNvPr>
            <p:cNvSpPr txBox="1">
              <a:spLocks noChangeArrowheads="1"/>
            </p:cNvSpPr>
            <p:nvPr/>
          </p:nvSpPr>
          <p:spPr bwMode="auto">
            <a:xfrm>
              <a:off x="5015581" y="2622955"/>
              <a:ext cx="340140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a:t>Flatten thermocline,</a:t>
              </a:r>
            </a:p>
            <a:p>
              <a:pPr algn="ctr" eaLnBrk="1" hangingPunct="1"/>
              <a:r>
                <a:rPr lang="en-US" altLang="en-US"/>
                <a:t>warm SSTAs</a:t>
              </a:r>
            </a:p>
          </p:txBody>
        </p:sp>
        <p:sp>
          <p:nvSpPr>
            <p:cNvPr id="8" name="Oval 7">
              <a:extLst>
                <a:ext uri="{FF2B5EF4-FFF2-40B4-BE49-F238E27FC236}">
                  <a16:creationId xmlns:a16="http://schemas.microsoft.com/office/drawing/2014/main" id="{795F9F01-E2A6-4C7B-BF49-2027C0339035}"/>
                </a:ext>
              </a:extLst>
            </p:cNvPr>
            <p:cNvSpPr/>
            <p:nvPr/>
          </p:nvSpPr>
          <p:spPr>
            <a:xfrm>
              <a:off x="3132637" y="3735118"/>
              <a:ext cx="2873135" cy="247968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a:solidFill>
                  <a:srgbClr val="FFFF00"/>
                </a:solidFill>
              </a:endParaRPr>
            </a:p>
          </p:txBody>
        </p:sp>
        <p:sp>
          <p:nvSpPr>
            <p:cNvPr id="24585" name="TextBox 8">
              <a:extLst>
                <a:ext uri="{FF2B5EF4-FFF2-40B4-BE49-F238E27FC236}">
                  <a16:creationId xmlns:a16="http://schemas.microsoft.com/office/drawing/2014/main" id="{3E0FAEAB-B39A-49BA-A9B7-B657F1A7AAF2}"/>
                </a:ext>
              </a:extLst>
            </p:cNvPr>
            <p:cNvSpPr txBox="1">
              <a:spLocks noChangeArrowheads="1"/>
            </p:cNvSpPr>
            <p:nvPr/>
          </p:nvSpPr>
          <p:spPr bwMode="auto">
            <a:xfrm>
              <a:off x="3209116" y="4491113"/>
              <a:ext cx="267753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a:t>Shifted </a:t>
              </a:r>
            </a:p>
            <a:p>
              <a:pPr algn="ctr" eaLnBrk="1" hangingPunct="1"/>
              <a:r>
                <a:rPr lang="en-US" altLang="en-US"/>
                <a:t>Walker Circulation</a:t>
              </a:r>
            </a:p>
          </p:txBody>
        </p:sp>
        <p:pic>
          <p:nvPicPr>
            <p:cNvPr id="24586" name="Picture 15">
              <a:extLst>
                <a:ext uri="{FF2B5EF4-FFF2-40B4-BE49-F238E27FC236}">
                  <a16:creationId xmlns:a16="http://schemas.microsoft.com/office/drawing/2014/main" id="{FA85EB47-B5B0-4B52-B06E-3C2B16BCDD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8467809">
              <a:off x="1181563" y="3781468"/>
              <a:ext cx="2224505" cy="2224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7" name="Picture 16">
              <a:extLst>
                <a:ext uri="{FF2B5EF4-FFF2-40B4-BE49-F238E27FC236}">
                  <a16:creationId xmlns:a16="http://schemas.microsoft.com/office/drawing/2014/main" id="{BA5B4546-B88C-42A9-822D-D9B284915A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565147">
              <a:off x="5750767" y="3771464"/>
              <a:ext cx="2224505" cy="2224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8" name="Picture 17">
              <a:extLst>
                <a:ext uri="{FF2B5EF4-FFF2-40B4-BE49-F238E27FC236}">
                  <a16:creationId xmlns:a16="http://schemas.microsoft.com/office/drawing/2014/main" id="{3CFBB012-AF0C-4BDF-9D10-D7A03D3FCC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341929">
              <a:off x="3480387" y="906182"/>
              <a:ext cx="2224505" cy="2224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 name="TextBox 12">
            <a:extLst>
              <a:ext uri="{FF2B5EF4-FFF2-40B4-BE49-F238E27FC236}">
                <a16:creationId xmlns:a16="http://schemas.microsoft.com/office/drawing/2014/main" id="{0356DD43-DBBC-40C3-B3C2-8DC89367A935}"/>
              </a:ext>
            </a:extLst>
          </p:cNvPr>
          <p:cNvSpPr txBox="1"/>
          <p:nvPr/>
        </p:nvSpPr>
        <p:spPr>
          <a:xfrm>
            <a:off x="6473641" y="6400800"/>
            <a:ext cx="2441759" cy="369332"/>
          </a:xfrm>
          <a:prstGeom prst="rect">
            <a:avLst/>
          </a:prstGeom>
          <a:noFill/>
        </p:spPr>
        <p:txBody>
          <a:bodyPr wrap="none" rtlCol="0">
            <a:spAutoFit/>
          </a:bodyPr>
          <a:lstStyle/>
          <a:p>
            <a:r>
              <a:rPr lang="en-US" sz="1800" dirty="0"/>
              <a:t>Courtesy: Dillon Amaya</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a:extLst>
              <a:ext uri="{FF2B5EF4-FFF2-40B4-BE49-F238E27FC236}">
                <a16:creationId xmlns:a16="http://schemas.microsoft.com/office/drawing/2014/main" id="{79F2AAF1-472C-4485-B923-F14359D996C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56" y="895295"/>
            <a:ext cx="9027656" cy="5928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2 CuadroTexto">
            <a:extLst>
              <a:ext uri="{FF2B5EF4-FFF2-40B4-BE49-F238E27FC236}">
                <a16:creationId xmlns:a16="http://schemas.microsoft.com/office/drawing/2014/main" id="{A34A59A7-2E37-45A6-948B-182A452B7ABF}"/>
              </a:ext>
            </a:extLst>
          </p:cNvPr>
          <p:cNvSpPr txBox="1"/>
          <p:nvPr/>
        </p:nvSpPr>
        <p:spPr>
          <a:xfrm>
            <a:off x="579438" y="130175"/>
            <a:ext cx="8164512" cy="954088"/>
          </a:xfrm>
          <a:prstGeom prst="rect">
            <a:avLst/>
          </a:prstGeom>
          <a:noFill/>
        </p:spPr>
        <p:txBody>
          <a:bodyPr wrap="none">
            <a:spAutoFit/>
          </a:bodyPr>
          <a:lstStyle/>
          <a:p>
            <a:pPr algn="ctr">
              <a:defRPr/>
            </a:pPr>
            <a:r>
              <a:rPr lang="es-CL" sz="3200" dirty="0">
                <a:latin typeface="+mn-lt"/>
                <a:cs typeface="Arial" charset="0"/>
              </a:rPr>
              <a:t>Mantención de El Niño: Mecanismo de </a:t>
            </a:r>
            <a:r>
              <a:rPr lang="es-CL" sz="3200" dirty="0" err="1">
                <a:latin typeface="+mn-lt"/>
                <a:cs typeface="Arial" charset="0"/>
              </a:rPr>
              <a:t>Bjerknes</a:t>
            </a:r>
            <a:endParaRPr lang="es-CL" sz="3200" dirty="0">
              <a:latin typeface="+mn-lt"/>
              <a:cs typeface="Arial" charset="0"/>
            </a:endParaRPr>
          </a:p>
          <a:p>
            <a:pPr algn="ctr">
              <a:defRPr/>
            </a:pPr>
            <a:r>
              <a:rPr lang="es-CL" sz="2400" dirty="0">
                <a:latin typeface="+mn-lt"/>
                <a:cs typeface="Arial" charset="0"/>
              </a:rPr>
              <a:t>(También refleja acoplamiento O-A: SST, SLP, Viento)</a:t>
            </a:r>
            <a:endParaRPr lang="es-CL" sz="1600" dirty="0">
              <a:latin typeface="+mn-lt"/>
              <a:cs typeface="Arial" charset="0"/>
            </a:endParaRPr>
          </a:p>
        </p:txBody>
      </p:sp>
      <p:graphicFrame>
        <p:nvGraphicFramePr>
          <p:cNvPr id="4" name="3 Diagrama">
            <a:extLst>
              <a:ext uri="{FF2B5EF4-FFF2-40B4-BE49-F238E27FC236}">
                <a16:creationId xmlns:a16="http://schemas.microsoft.com/office/drawing/2014/main" id="{238BA338-204D-4021-B5F4-FD6D18968205}"/>
              </a:ext>
            </a:extLst>
          </p:cNvPr>
          <p:cNvGraphicFramePr/>
          <p:nvPr/>
        </p:nvGraphicFramePr>
        <p:xfrm>
          <a:off x="1548276" y="1898706"/>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a:extLst>
              <a:ext uri="{FF2B5EF4-FFF2-40B4-BE49-F238E27FC236}">
                <a16:creationId xmlns:a16="http://schemas.microsoft.com/office/drawing/2014/main" id="{55DD1129-1D36-4810-B5EF-219FBD51AA9E}"/>
              </a:ext>
            </a:extLst>
          </p:cNvPr>
          <p:cNvSpPr txBox="1"/>
          <p:nvPr/>
        </p:nvSpPr>
        <p:spPr>
          <a:xfrm>
            <a:off x="395288" y="476250"/>
            <a:ext cx="8640762" cy="1847850"/>
          </a:xfrm>
          <a:prstGeom prst="rect">
            <a:avLst/>
          </a:prstGeom>
          <a:noFill/>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CL" sz="2400" b="1" i="0" u="none" strike="noStrike" kern="1200" cap="none" spc="0" normalizeH="0" baseline="0" noProof="0" dirty="0">
                <a:ln>
                  <a:noFill/>
                </a:ln>
                <a:solidFill>
                  <a:prstClr val="black"/>
                </a:solidFill>
                <a:effectLst/>
                <a:uLnTx/>
                <a:uFillTx/>
                <a:latin typeface="Arial" charset="0"/>
                <a:ea typeface="+mn-ea"/>
                <a:cs typeface="Arial" panose="020B0604020202020204" pitchFamily="34" charset="0"/>
              </a:rPr>
              <a:t>Iniciación de ENSO</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CL" sz="1800" b="0" i="0" u="none" strike="noStrike" kern="1200" cap="none" spc="0" normalizeH="0" baseline="0" noProof="0" dirty="0">
              <a:ln>
                <a:noFill/>
              </a:ln>
              <a:solidFill>
                <a:prstClr val="black"/>
              </a:solidFill>
              <a:effectLst/>
              <a:uLnTx/>
              <a:uFillTx/>
              <a:latin typeface="Arial" charset="0"/>
              <a:ea typeface="+mn-ea"/>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Arial" pitchFamily="34" charset="0"/>
              <a:buChar char="•"/>
              <a:tabLst/>
              <a:defRPr/>
            </a:pPr>
            <a:r>
              <a:rPr kumimoji="0" lang="en-GB" sz="1800" b="0" i="0" u="none" strike="noStrike" kern="1200" cap="none" spc="0" normalizeH="0" baseline="0" noProof="0" dirty="0">
                <a:ln>
                  <a:noFill/>
                </a:ln>
                <a:solidFill>
                  <a:prstClr val="black"/>
                </a:solidFill>
                <a:effectLst/>
                <a:uLnTx/>
                <a:uFillTx/>
                <a:latin typeface="Arial" charset="0"/>
                <a:ea typeface="+mn-ea"/>
                <a:cs typeface="Arial" panose="020B0604020202020204" pitchFamily="34" charset="0"/>
              </a:rPr>
              <a:t>“Westerly wind bursts” </a:t>
            </a:r>
            <a:r>
              <a:rPr kumimoji="0" lang="es-CL" sz="1800" b="0" i="0" u="none" strike="noStrike" kern="1200" cap="none" spc="0" normalizeH="0" baseline="0" noProof="0" dirty="0">
                <a:ln>
                  <a:noFill/>
                </a:ln>
                <a:solidFill>
                  <a:prstClr val="black"/>
                </a:solidFill>
                <a:effectLst/>
                <a:uLnTx/>
                <a:uFillTx/>
                <a:latin typeface="Arial" charset="0"/>
                <a:ea typeface="+mn-ea"/>
                <a:cs typeface="Arial" panose="020B0604020202020204" pitchFamily="34" charset="0"/>
              </a:rPr>
              <a:t>asociados a MJO o Monzón del Asia </a:t>
            </a:r>
          </a:p>
          <a:p>
            <a:pPr marL="342900" marR="0" lvl="0" indent="-342900" algn="l" defTabSz="914400" rtl="0" eaLnBrk="0" fontAlgn="base" latinLnBrk="0" hangingPunct="0">
              <a:lnSpc>
                <a:spcPct val="100000"/>
              </a:lnSpc>
              <a:spcBef>
                <a:spcPct val="0"/>
              </a:spcBef>
              <a:spcAft>
                <a:spcPct val="0"/>
              </a:spcAft>
              <a:buClrTx/>
              <a:buSzTx/>
              <a:buFont typeface="Arial" pitchFamily="34" charset="0"/>
              <a:buChar char="•"/>
              <a:tabLst/>
              <a:defRPr/>
            </a:pPr>
            <a:r>
              <a:rPr kumimoji="0" lang="es-CL" sz="1800" b="0" i="0" u="none" strike="noStrike" kern="1200" cap="none" spc="0" normalizeH="0" baseline="0" noProof="0" dirty="0">
                <a:ln>
                  <a:noFill/>
                </a:ln>
                <a:solidFill>
                  <a:prstClr val="black"/>
                </a:solidFill>
                <a:effectLst/>
                <a:uLnTx/>
                <a:uFillTx/>
                <a:latin typeface="Arial" charset="0"/>
                <a:ea typeface="+mn-ea"/>
                <a:cs typeface="Arial" panose="020B0604020202020204" pitchFamily="34" charset="0"/>
              </a:rPr>
              <a:t>Termoclina profunda en la región ecuatorial parece condición necesaria pero no suficiente</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CL" sz="1800" b="0" i="0" u="none" strike="noStrike" kern="1200" cap="none" spc="0" normalizeH="0" baseline="0" noProof="0" dirty="0">
              <a:ln>
                <a:noFill/>
              </a:ln>
              <a:solidFill>
                <a:prstClr val="black"/>
              </a:solidFill>
              <a:effectLst/>
              <a:uLnTx/>
              <a:uFillTx/>
              <a:latin typeface="Arial" charset="0"/>
              <a:ea typeface="+mn-ea"/>
              <a:cs typeface="Arial" panose="020B0604020202020204" pitchFamily="34" charset="0"/>
            </a:endParaRPr>
          </a:p>
        </p:txBody>
      </p:sp>
      <p:pic>
        <p:nvPicPr>
          <p:cNvPr id="86019" name="Picture 4" descr="http://faculty.washington.edu/kessler/mjo/wind-sst-olr-tao-96-98.gif">
            <a:extLst>
              <a:ext uri="{FF2B5EF4-FFF2-40B4-BE49-F238E27FC236}">
                <a16:creationId xmlns:a16="http://schemas.microsoft.com/office/drawing/2014/main" id="{9155DA29-EB0B-4782-B840-421A197A06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4075" y="2060575"/>
            <a:ext cx="5160963"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0" name="AutoShape 5" descr="http://www.meted.ucar.edu/tropical/textbook_2nd_edition/media/graphics/kelvin_waves_wwb_enso.jpg">
            <a:extLst>
              <a:ext uri="{FF2B5EF4-FFF2-40B4-BE49-F238E27FC236}">
                <a16:creationId xmlns:a16="http://schemas.microsoft.com/office/drawing/2014/main" id="{293563C5-75E2-48DB-A6C3-612E88FF46AC}"/>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 name="TextBox 1">
            <a:extLst>
              <a:ext uri="{FF2B5EF4-FFF2-40B4-BE49-F238E27FC236}">
                <a16:creationId xmlns:a16="http://schemas.microsoft.com/office/drawing/2014/main" id="{8BA589E5-F4F4-48FF-927C-DAEED7C1CBAB}"/>
              </a:ext>
            </a:extLst>
          </p:cNvPr>
          <p:cNvSpPr txBox="1"/>
          <p:nvPr/>
        </p:nvSpPr>
        <p:spPr>
          <a:xfrm>
            <a:off x="112165" y="3048000"/>
            <a:ext cx="2520411" cy="2308324"/>
          </a:xfrm>
          <a:prstGeom prst="rect">
            <a:avLst/>
          </a:prstGeom>
          <a:noFill/>
        </p:spPr>
        <p:txBody>
          <a:bodyPr wrap="square" rtlCol="0">
            <a:spAutoFit/>
          </a:bodyPr>
          <a:lstStyle/>
          <a:p>
            <a:r>
              <a:rPr lang="en-US" b="1" dirty="0"/>
              <a:t>1996-1998</a:t>
            </a:r>
          </a:p>
          <a:p>
            <a:r>
              <a:rPr lang="en-US" b="1" dirty="0"/>
              <a:t>Evolution</a:t>
            </a:r>
          </a:p>
          <a:p>
            <a:r>
              <a:rPr lang="en-US" b="1" dirty="0"/>
              <a:t>SST, Wind, OLR</a:t>
            </a:r>
          </a:p>
          <a:p>
            <a:endParaRPr lang="en-US" b="1" dirty="0"/>
          </a:p>
          <a:p>
            <a:r>
              <a:rPr lang="en-US" b="1" dirty="0"/>
              <a:t>150E – 90W</a:t>
            </a:r>
          </a:p>
          <a:p>
            <a:r>
              <a:rPr lang="en-US" b="1" dirty="0"/>
              <a:t>Along Equator</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a:extLst>
              <a:ext uri="{FF2B5EF4-FFF2-40B4-BE49-F238E27FC236}">
                <a16:creationId xmlns:a16="http://schemas.microsoft.com/office/drawing/2014/main" id="{B2EC7E4F-6A6A-4BF0-9B86-CFEA70847EA0}"/>
              </a:ext>
            </a:extLst>
          </p:cNvPr>
          <p:cNvSpPr txBox="1"/>
          <p:nvPr/>
        </p:nvSpPr>
        <p:spPr>
          <a:xfrm>
            <a:off x="611188" y="836613"/>
            <a:ext cx="7489825" cy="4524375"/>
          </a:xfrm>
          <a:prstGeom prst="rect">
            <a:avLst/>
          </a:prstGeom>
          <a:noFill/>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CL" sz="2400" b="1" i="0" u="none" strike="noStrike" kern="1200" cap="none" spc="0" normalizeH="0" baseline="0" noProof="0" dirty="0">
                <a:ln>
                  <a:noFill/>
                </a:ln>
                <a:solidFill>
                  <a:prstClr val="black"/>
                </a:solidFill>
                <a:effectLst/>
                <a:uLnTx/>
                <a:uFillTx/>
                <a:latin typeface="Arial" charset="0"/>
                <a:ea typeface="+mn-ea"/>
                <a:cs typeface="Arial" panose="020B0604020202020204" pitchFamily="34" charset="0"/>
              </a:rPr>
              <a:t>Mecanismos de transición de fase:</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CL" sz="1800" b="0" i="0" u="none" strike="noStrike" kern="1200" cap="none" spc="0" normalizeH="0" baseline="0" noProof="0" dirty="0">
              <a:ln>
                <a:noFill/>
              </a:ln>
              <a:solidFill>
                <a:prstClr val="black"/>
              </a:solidFill>
              <a:effectLst/>
              <a:uLnTx/>
              <a:uFillTx/>
              <a:latin typeface="Arial" charset="0"/>
              <a:ea typeface="+mn-ea"/>
              <a:cs typeface="Arial" panose="020B0604020202020204" pitchFamily="34" charset="0"/>
            </a:endParaRPr>
          </a:p>
          <a:p>
            <a:pPr marL="342900" marR="0" lvl="0" indent="-342900" algn="l" defTabSz="914400" rtl="0" eaLnBrk="0" fontAlgn="base" latinLnBrk="0" hangingPunct="0">
              <a:lnSpc>
                <a:spcPct val="100000"/>
              </a:lnSpc>
              <a:spcBef>
                <a:spcPts val="1200"/>
              </a:spcBef>
              <a:spcAft>
                <a:spcPct val="0"/>
              </a:spcAft>
              <a:buClrTx/>
              <a:buSzTx/>
              <a:buFontTx/>
              <a:buAutoNum type="arabicPeriod"/>
              <a:tabLst/>
              <a:defRPr/>
            </a:pPr>
            <a:r>
              <a:rPr kumimoji="0" lang="es-CL" sz="1800" b="0" i="0" u="none" strike="noStrike" kern="1200" cap="none" spc="0" normalizeH="0" baseline="0" noProof="0" dirty="0">
                <a:ln>
                  <a:noFill/>
                </a:ln>
                <a:solidFill>
                  <a:prstClr val="black"/>
                </a:solidFill>
                <a:effectLst/>
                <a:uLnTx/>
                <a:uFillTx/>
                <a:latin typeface="Arial" charset="0"/>
                <a:ea typeface="+mn-ea"/>
                <a:cs typeface="Arial" panose="020B0604020202020204" pitchFamily="34" charset="0"/>
              </a:rPr>
              <a:t>Teoría del oscilador retardado (</a:t>
            </a:r>
            <a:r>
              <a:rPr kumimoji="0" lang="es-CL" sz="1800" b="0" i="0" u="none" strike="noStrike" kern="1200" cap="none" spc="0" normalizeH="0" baseline="0" noProof="0" dirty="0" err="1">
                <a:ln>
                  <a:noFill/>
                </a:ln>
                <a:solidFill>
                  <a:prstClr val="black"/>
                </a:solidFill>
                <a:effectLst/>
                <a:uLnTx/>
                <a:uFillTx/>
                <a:latin typeface="Arial" charset="0"/>
                <a:ea typeface="+mn-ea"/>
                <a:cs typeface="Arial" panose="020B0604020202020204" pitchFamily="34" charset="0"/>
              </a:rPr>
              <a:t>Delayed</a:t>
            </a:r>
            <a:r>
              <a:rPr kumimoji="0" lang="es-CL" sz="1800" b="0" i="0" u="none" strike="noStrike" kern="1200" cap="none" spc="0" normalizeH="0" baseline="0" noProof="0" dirty="0">
                <a:ln>
                  <a:noFill/>
                </a:ln>
                <a:solidFill>
                  <a:prstClr val="black"/>
                </a:solidFill>
                <a:effectLst/>
                <a:uLnTx/>
                <a:uFillTx/>
                <a:latin typeface="Arial" charset="0"/>
                <a:ea typeface="+mn-ea"/>
                <a:cs typeface="Arial" panose="020B0604020202020204" pitchFamily="34" charset="0"/>
              </a:rPr>
              <a:t> </a:t>
            </a:r>
            <a:r>
              <a:rPr kumimoji="0" lang="es-CL" sz="1800" b="0" i="0" u="none" strike="noStrike" kern="1200" cap="none" spc="0" normalizeH="0" baseline="0" noProof="0" dirty="0" err="1">
                <a:ln>
                  <a:noFill/>
                </a:ln>
                <a:solidFill>
                  <a:prstClr val="black"/>
                </a:solidFill>
                <a:effectLst/>
                <a:uLnTx/>
                <a:uFillTx/>
                <a:latin typeface="Arial" charset="0"/>
                <a:ea typeface="+mn-ea"/>
                <a:cs typeface="Arial" panose="020B0604020202020204" pitchFamily="34" charset="0"/>
              </a:rPr>
              <a:t>Oscillator</a:t>
            </a:r>
            <a:r>
              <a:rPr kumimoji="0" lang="es-CL" sz="1800" b="0" i="0" u="none" strike="noStrike" kern="1200" cap="none" spc="0" normalizeH="0" baseline="0" noProof="0" dirty="0">
                <a:ln>
                  <a:noFill/>
                </a:ln>
                <a:solidFill>
                  <a:prstClr val="black"/>
                </a:solidFill>
                <a:effectLst/>
                <a:uLnTx/>
                <a:uFillTx/>
                <a:latin typeface="Arial" charset="0"/>
                <a:ea typeface="+mn-ea"/>
                <a:cs typeface="Arial" panose="020B0604020202020204" pitchFamily="34" charset="0"/>
              </a:rPr>
              <a:t>: </a:t>
            </a:r>
            <a:r>
              <a:rPr kumimoji="0" lang="es-CL" sz="1800" b="0" i="0" u="none" strike="noStrike" kern="1200" cap="none" spc="0" normalizeH="0" baseline="0" noProof="0" dirty="0" err="1">
                <a:ln>
                  <a:noFill/>
                </a:ln>
                <a:solidFill>
                  <a:prstClr val="black"/>
                </a:solidFill>
                <a:effectLst/>
                <a:uLnTx/>
                <a:uFillTx/>
                <a:latin typeface="Arial" charset="0"/>
                <a:ea typeface="+mn-ea"/>
                <a:cs typeface="Arial" panose="020B0604020202020204" pitchFamily="34" charset="0"/>
              </a:rPr>
              <a:t>Schopf</a:t>
            </a:r>
            <a:r>
              <a:rPr kumimoji="0" lang="es-CL" sz="1800" b="0" i="0" u="none" strike="noStrike" kern="1200" cap="none" spc="0" normalizeH="0" baseline="0" noProof="0" dirty="0">
                <a:ln>
                  <a:noFill/>
                </a:ln>
                <a:solidFill>
                  <a:prstClr val="black"/>
                </a:solidFill>
                <a:effectLst/>
                <a:uLnTx/>
                <a:uFillTx/>
                <a:latin typeface="Arial" charset="0"/>
                <a:ea typeface="+mn-ea"/>
                <a:cs typeface="Arial" panose="020B0604020202020204" pitchFamily="34" charset="0"/>
              </a:rPr>
              <a:t> and Suarez 1988; </a:t>
            </a:r>
            <a:r>
              <a:rPr kumimoji="0" lang="es-CL" sz="1800" b="0" i="0" u="none" strike="noStrike" kern="1200" cap="none" spc="0" normalizeH="0" baseline="0" noProof="0" dirty="0" err="1">
                <a:ln>
                  <a:noFill/>
                </a:ln>
                <a:solidFill>
                  <a:prstClr val="black"/>
                </a:solidFill>
                <a:effectLst/>
                <a:uLnTx/>
                <a:uFillTx/>
                <a:latin typeface="Arial" charset="0"/>
                <a:ea typeface="+mn-ea"/>
                <a:cs typeface="Arial" panose="020B0604020202020204" pitchFamily="34" charset="0"/>
              </a:rPr>
              <a:t>Battisti</a:t>
            </a:r>
            <a:r>
              <a:rPr kumimoji="0" lang="es-CL" sz="1800" b="0" i="0" u="none" strike="noStrike" kern="1200" cap="none" spc="0" normalizeH="0" baseline="0" noProof="0" dirty="0">
                <a:ln>
                  <a:noFill/>
                </a:ln>
                <a:solidFill>
                  <a:prstClr val="black"/>
                </a:solidFill>
                <a:effectLst/>
                <a:uLnTx/>
                <a:uFillTx/>
                <a:latin typeface="Arial" charset="0"/>
                <a:ea typeface="+mn-ea"/>
                <a:cs typeface="Arial" panose="020B0604020202020204" pitchFamily="34" charset="0"/>
              </a:rPr>
              <a:t> and </a:t>
            </a:r>
            <a:r>
              <a:rPr kumimoji="0" lang="es-CL" sz="1800" b="0" i="0" u="none" strike="noStrike" kern="1200" cap="none" spc="0" normalizeH="0" baseline="0" noProof="0" dirty="0" err="1">
                <a:ln>
                  <a:noFill/>
                </a:ln>
                <a:solidFill>
                  <a:prstClr val="black"/>
                </a:solidFill>
                <a:effectLst/>
                <a:uLnTx/>
                <a:uFillTx/>
                <a:latin typeface="Arial" charset="0"/>
                <a:ea typeface="+mn-ea"/>
                <a:cs typeface="Arial" panose="020B0604020202020204" pitchFamily="34" charset="0"/>
              </a:rPr>
              <a:t>Hirtz</a:t>
            </a:r>
            <a:r>
              <a:rPr kumimoji="0" lang="es-CL" sz="1800" b="0" i="0" u="none" strike="noStrike" kern="1200" cap="none" spc="0" normalizeH="0" baseline="0" noProof="0" dirty="0">
                <a:ln>
                  <a:noFill/>
                </a:ln>
                <a:solidFill>
                  <a:prstClr val="black"/>
                </a:solidFill>
                <a:effectLst/>
                <a:uLnTx/>
                <a:uFillTx/>
                <a:latin typeface="Arial" charset="0"/>
                <a:ea typeface="+mn-ea"/>
                <a:cs typeface="Arial" panose="020B0604020202020204" pitchFamily="34" charset="0"/>
              </a:rPr>
              <a:t>, 1989): La memoria del océano es provista por la profundidad de la termoclina mediante la propagación y reflexión de ondas oceánicas. En este caso, el periodo de ENSO es determinado por la velocidad de fase de las ondas en juego.</a:t>
            </a:r>
          </a:p>
          <a:p>
            <a:pPr marL="342900" marR="0" lvl="0" indent="-342900" algn="l" defTabSz="914400" rtl="0" eaLnBrk="0" fontAlgn="base" latinLnBrk="0" hangingPunct="0">
              <a:lnSpc>
                <a:spcPct val="100000"/>
              </a:lnSpc>
              <a:spcBef>
                <a:spcPts val="1200"/>
              </a:spcBef>
              <a:spcAft>
                <a:spcPct val="0"/>
              </a:spcAft>
              <a:buClrTx/>
              <a:buSzTx/>
              <a:buFontTx/>
              <a:buAutoNum type="arabicPeriod"/>
              <a:tabLst/>
              <a:defRPr/>
            </a:pPr>
            <a:r>
              <a:rPr kumimoji="0" lang="es-CL" sz="1800" b="0" i="0" u="none" strike="noStrike" kern="1200" cap="none" spc="0" normalizeH="0" baseline="0" noProof="0" dirty="0">
                <a:ln>
                  <a:noFill/>
                </a:ln>
                <a:solidFill>
                  <a:prstClr val="black"/>
                </a:solidFill>
                <a:effectLst/>
                <a:uLnTx/>
                <a:uFillTx/>
                <a:latin typeface="Arial" charset="0"/>
                <a:ea typeface="+mn-ea"/>
                <a:cs typeface="Arial" panose="020B0604020202020204" pitchFamily="34" charset="0"/>
              </a:rPr>
              <a:t>Teoría del oscilador recargado (</a:t>
            </a:r>
            <a:r>
              <a:rPr kumimoji="0" lang="es-CL" sz="1800" b="0" i="0" u="none" strike="noStrike" kern="1200" cap="none" spc="0" normalizeH="0" baseline="0" noProof="0" dirty="0" err="1">
                <a:ln>
                  <a:noFill/>
                </a:ln>
                <a:solidFill>
                  <a:prstClr val="black"/>
                </a:solidFill>
                <a:effectLst/>
                <a:uLnTx/>
                <a:uFillTx/>
                <a:latin typeface="Arial" charset="0"/>
                <a:ea typeface="+mn-ea"/>
                <a:cs typeface="Arial" panose="020B0604020202020204" pitchFamily="34" charset="0"/>
              </a:rPr>
              <a:t>Wyrtki</a:t>
            </a:r>
            <a:r>
              <a:rPr kumimoji="0" lang="es-CL" sz="1800" b="0" i="0" u="none" strike="noStrike" kern="1200" cap="none" spc="0" normalizeH="0" baseline="0" noProof="0" dirty="0">
                <a:ln>
                  <a:noFill/>
                </a:ln>
                <a:solidFill>
                  <a:prstClr val="black"/>
                </a:solidFill>
                <a:effectLst/>
                <a:uLnTx/>
                <a:uFillTx/>
                <a:latin typeface="Arial" charset="0"/>
                <a:ea typeface="+mn-ea"/>
                <a:cs typeface="Arial" panose="020B0604020202020204" pitchFamily="34" charset="0"/>
              </a:rPr>
              <a:t> 1975; </a:t>
            </a:r>
            <a:r>
              <a:rPr kumimoji="0" lang="es-CL" sz="1800" b="0" i="0" u="none" strike="noStrike" kern="1200" cap="none" spc="0" normalizeH="0" baseline="0" noProof="0" dirty="0" err="1">
                <a:ln>
                  <a:noFill/>
                </a:ln>
                <a:solidFill>
                  <a:prstClr val="black"/>
                </a:solidFill>
                <a:effectLst/>
                <a:uLnTx/>
                <a:uFillTx/>
                <a:latin typeface="Arial" charset="0"/>
                <a:ea typeface="+mn-ea"/>
                <a:cs typeface="Arial" panose="020B0604020202020204" pitchFamily="34" charset="0"/>
              </a:rPr>
              <a:t>Jin</a:t>
            </a:r>
            <a:r>
              <a:rPr kumimoji="0" lang="es-CL" sz="1800" b="0" i="0" u="none" strike="noStrike" kern="1200" cap="none" spc="0" normalizeH="0" baseline="0" noProof="0" dirty="0">
                <a:ln>
                  <a:noFill/>
                </a:ln>
                <a:solidFill>
                  <a:prstClr val="black"/>
                </a:solidFill>
                <a:effectLst/>
                <a:uLnTx/>
                <a:uFillTx/>
                <a:latin typeface="Arial" charset="0"/>
                <a:ea typeface="+mn-ea"/>
                <a:cs typeface="Arial" panose="020B0604020202020204" pitchFamily="34" charset="0"/>
              </a:rPr>
              <a:t> 1997): La memoria del océano es provista por la profundidad promedio de la termoclina la cual esta permanentemente fuera de equilibrio con el esfuerzo del viento en la franja ecuatorial.</a:t>
            </a:r>
          </a:p>
          <a:p>
            <a:pPr marL="342900" marR="0" lvl="0" indent="-342900" algn="l" defTabSz="914400" rtl="0" eaLnBrk="0" fontAlgn="base" latinLnBrk="0" hangingPunct="0">
              <a:lnSpc>
                <a:spcPct val="100000"/>
              </a:lnSpc>
              <a:spcBef>
                <a:spcPts val="1200"/>
              </a:spcBef>
              <a:spcAft>
                <a:spcPct val="0"/>
              </a:spcAft>
              <a:buClrTx/>
              <a:buSzTx/>
              <a:buFontTx/>
              <a:buAutoNum type="arabicPeriod"/>
              <a:tabLst/>
              <a:defRPr/>
            </a:pPr>
            <a:r>
              <a:rPr kumimoji="0" lang="es-CL" sz="1800" b="0" i="0" u="none" strike="noStrike" kern="1200" cap="none" spc="0" normalizeH="0" baseline="0" noProof="0" dirty="0">
                <a:ln>
                  <a:noFill/>
                </a:ln>
                <a:solidFill>
                  <a:prstClr val="black"/>
                </a:solidFill>
                <a:effectLst/>
                <a:uLnTx/>
                <a:uFillTx/>
                <a:latin typeface="Arial" charset="0"/>
                <a:ea typeface="+mn-ea"/>
                <a:cs typeface="Arial" panose="020B0604020202020204" pitchFamily="34" charset="0"/>
              </a:rPr>
              <a:t>Otras teorías (oscilador </a:t>
            </a:r>
            <a:r>
              <a:rPr kumimoji="0" lang="es-CL" sz="1800" b="0" i="0" u="none" strike="noStrike" kern="1200" cap="none" spc="0" normalizeH="0" baseline="0" noProof="0" dirty="0" err="1">
                <a:ln>
                  <a:noFill/>
                </a:ln>
                <a:solidFill>
                  <a:prstClr val="black"/>
                </a:solidFill>
                <a:effectLst/>
                <a:uLnTx/>
                <a:uFillTx/>
                <a:latin typeface="Arial" charset="0"/>
                <a:ea typeface="+mn-ea"/>
                <a:cs typeface="Arial" panose="020B0604020202020204" pitchFamily="34" charset="0"/>
              </a:rPr>
              <a:t>advectivo-reflectivo</a:t>
            </a:r>
            <a:r>
              <a:rPr kumimoji="0" lang="es-CL" sz="1800" b="0" i="0" u="none" strike="noStrike" kern="1200" cap="none" spc="0" normalizeH="0" baseline="0" noProof="0" dirty="0">
                <a:ln>
                  <a:noFill/>
                </a:ln>
                <a:solidFill>
                  <a:prstClr val="black"/>
                </a:solidFill>
                <a:effectLst/>
                <a:uLnTx/>
                <a:uFillTx/>
                <a:latin typeface="Arial" charset="0"/>
                <a:ea typeface="+mn-ea"/>
                <a:cs typeface="Arial" panose="020B0604020202020204" pitchFamily="34" charset="0"/>
              </a:rPr>
              <a:t>, oscilador unificado).</a:t>
            </a:r>
          </a:p>
          <a:p>
            <a:pPr marL="342900" marR="0" lvl="0" indent="-342900" algn="l" defTabSz="914400" rtl="0" eaLnBrk="0" fontAlgn="base" latinLnBrk="0" hangingPunct="0">
              <a:lnSpc>
                <a:spcPct val="100000"/>
              </a:lnSpc>
              <a:spcBef>
                <a:spcPct val="0"/>
              </a:spcBef>
              <a:spcAft>
                <a:spcPct val="0"/>
              </a:spcAft>
              <a:buClrTx/>
              <a:buSzTx/>
              <a:buFontTx/>
              <a:buAutoNum type="arabicPeriod"/>
              <a:tabLst/>
              <a:defRPr/>
            </a:pPr>
            <a:endParaRPr kumimoji="0" lang="es-CL" sz="1800" b="0" i="0" u="none" strike="noStrike" kern="1200" cap="none" spc="0" normalizeH="0" baseline="0" noProof="0" dirty="0">
              <a:ln>
                <a:noFill/>
              </a:ln>
              <a:solidFill>
                <a:prstClr val="black"/>
              </a:solidFill>
              <a:effectLst/>
              <a:uLnTx/>
              <a:uFillTx/>
              <a:latin typeface="Arial"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CL" sz="1800" b="0" i="0" u="none" strike="noStrike" kern="1200" cap="none" spc="0" normalizeH="0" baseline="0" noProof="0" dirty="0">
              <a:ln>
                <a:noFill/>
              </a:ln>
              <a:solidFill>
                <a:prstClr val="black"/>
              </a:solidFill>
              <a:effectLst/>
              <a:uLnTx/>
              <a:uFillTx/>
              <a:latin typeface="Arial" charset="0"/>
              <a:ea typeface="+mn-ea"/>
              <a:cs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a:extLst>
              <a:ext uri="{FF2B5EF4-FFF2-40B4-BE49-F238E27FC236}">
                <a16:creationId xmlns:a16="http://schemas.microsoft.com/office/drawing/2014/main" id="{6A1D6F98-AA97-4BF6-A49F-A5733D2DFF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9075" y="1538288"/>
            <a:ext cx="7578725"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3" name="Text Box 4">
            <a:extLst>
              <a:ext uri="{FF2B5EF4-FFF2-40B4-BE49-F238E27FC236}">
                <a16:creationId xmlns:a16="http://schemas.microsoft.com/office/drawing/2014/main" id="{40C26F8E-4523-4EBC-9E1B-CC0D2589B0D1}"/>
              </a:ext>
            </a:extLst>
          </p:cNvPr>
          <p:cNvSpPr txBox="1">
            <a:spLocks noChangeArrowheads="1"/>
          </p:cNvSpPr>
          <p:nvPr/>
        </p:nvSpPr>
        <p:spPr bwMode="auto">
          <a:xfrm>
            <a:off x="246063" y="131763"/>
            <a:ext cx="8713787" cy="243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n-US"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Mecanismo de </a:t>
            </a:r>
            <a:r>
              <a:rPr kumimoji="0" lang="es-CL" altLang="en-US" sz="28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Arial" panose="020B0604020202020204" pitchFamily="34" charset="0"/>
              </a:rPr>
              <a:t>Bjerknes</a:t>
            </a:r>
            <a:r>
              <a:rPr kumimoji="0" lang="es-CL" altLang="en-US"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 explica mantención de EN(LN)…</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n-US"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pero cual es el gatillo?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n-US" sz="3200" b="0" i="1" u="none" strike="noStrike" kern="1200" cap="none" spc="0" normalizeH="0" baseline="0" noProof="0" dirty="0">
                <a:ln>
                  <a:noFill/>
                </a:ln>
                <a:solidFill>
                  <a:srgbClr val="C00000"/>
                </a:solidFill>
                <a:effectLst/>
                <a:uLnTx/>
                <a:uFillTx/>
                <a:latin typeface="Calibri" panose="020F0502020204030204" pitchFamily="34" charset="0"/>
                <a:ea typeface="+mn-ea"/>
                <a:cs typeface="Arial" panose="020B0604020202020204" pitchFamily="34" charset="0"/>
              </a:rPr>
              <a:t>WWB: </a:t>
            </a:r>
            <a:r>
              <a:rPr kumimoji="0" lang="es-CL" altLang="en-US" sz="3200" b="0" i="1" u="none" strike="noStrike" kern="1200" cap="none" spc="0" normalizeH="0" baseline="0" noProof="0" dirty="0" err="1">
                <a:ln>
                  <a:noFill/>
                </a:ln>
                <a:solidFill>
                  <a:srgbClr val="C00000"/>
                </a:solidFill>
                <a:effectLst/>
                <a:uLnTx/>
                <a:uFillTx/>
                <a:latin typeface="Calibri" panose="020F0502020204030204" pitchFamily="34" charset="0"/>
                <a:ea typeface="+mn-ea"/>
                <a:cs typeface="Arial" panose="020B0604020202020204" pitchFamily="34" charset="0"/>
              </a:rPr>
              <a:t>Westerly</a:t>
            </a:r>
            <a:r>
              <a:rPr kumimoji="0" lang="es-CL" altLang="en-US" sz="3200" b="0" i="1" u="none" strike="noStrike" kern="1200" cap="none" spc="0" normalizeH="0" baseline="0" noProof="0" dirty="0">
                <a:ln>
                  <a:noFill/>
                </a:ln>
                <a:solidFill>
                  <a:srgbClr val="C00000"/>
                </a:solidFill>
                <a:effectLst/>
                <a:uLnTx/>
                <a:uFillTx/>
                <a:latin typeface="Calibri" panose="020F0502020204030204" pitchFamily="34" charset="0"/>
                <a:ea typeface="+mn-ea"/>
                <a:cs typeface="Arial" panose="020B0604020202020204" pitchFamily="34" charset="0"/>
              </a:rPr>
              <a:t> </a:t>
            </a:r>
            <a:r>
              <a:rPr kumimoji="0" lang="es-CL" altLang="en-US" sz="3200" b="0" i="1" u="none" strike="noStrike" kern="1200" cap="none" spc="0" normalizeH="0" baseline="0" noProof="0" dirty="0" err="1">
                <a:ln>
                  <a:noFill/>
                </a:ln>
                <a:solidFill>
                  <a:srgbClr val="C00000"/>
                </a:solidFill>
                <a:effectLst/>
                <a:uLnTx/>
                <a:uFillTx/>
                <a:latin typeface="Calibri" panose="020F0502020204030204" pitchFamily="34" charset="0"/>
                <a:ea typeface="+mn-ea"/>
                <a:cs typeface="Arial" panose="020B0604020202020204" pitchFamily="34" charset="0"/>
              </a:rPr>
              <a:t>wind</a:t>
            </a:r>
            <a:r>
              <a:rPr kumimoji="0" lang="es-CL" altLang="en-US" sz="3200" b="0" i="1" u="none" strike="noStrike" kern="1200" cap="none" spc="0" normalizeH="0" baseline="0" noProof="0" dirty="0">
                <a:ln>
                  <a:noFill/>
                </a:ln>
                <a:solidFill>
                  <a:srgbClr val="C00000"/>
                </a:solidFill>
                <a:effectLst/>
                <a:uLnTx/>
                <a:uFillTx/>
                <a:latin typeface="Calibri" panose="020F0502020204030204" pitchFamily="34" charset="0"/>
                <a:ea typeface="+mn-ea"/>
                <a:cs typeface="Arial" panose="020B0604020202020204" pitchFamily="34" charset="0"/>
              </a:rPr>
              <a:t> </a:t>
            </a:r>
            <a:r>
              <a:rPr kumimoji="0" lang="es-CL" altLang="en-US" sz="3200" b="0" i="1" u="none" strike="noStrike" kern="1200" cap="none" spc="0" normalizeH="0" baseline="0" noProof="0" dirty="0" err="1">
                <a:ln>
                  <a:noFill/>
                </a:ln>
                <a:solidFill>
                  <a:srgbClr val="C00000"/>
                </a:solidFill>
                <a:effectLst/>
                <a:uLnTx/>
                <a:uFillTx/>
                <a:latin typeface="Calibri" panose="020F0502020204030204" pitchFamily="34" charset="0"/>
                <a:ea typeface="+mn-ea"/>
                <a:cs typeface="Arial" panose="020B0604020202020204" pitchFamily="34" charset="0"/>
              </a:rPr>
              <a:t>burst</a:t>
            </a:r>
            <a:endParaRPr kumimoji="0" lang="es-CL" altLang="en-US" sz="2000" b="0" i="1" u="none" strike="noStrike" kern="1200" cap="none" spc="0" normalizeH="0" baseline="0" noProof="0" dirty="0">
              <a:ln>
                <a:noFill/>
              </a:ln>
              <a:solidFill>
                <a:srgbClr val="C00000"/>
              </a:solidFill>
              <a:effectLst/>
              <a:uLnTx/>
              <a:uFillTx/>
              <a:latin typeface="Calibri" panose="020F050202020403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CL" altLang="en-US"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CL" altLang="en-US"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endParaRPr>
          </a:p>
        </p:txBody>
      </p:sp>
      <p:sp>
        <p:nvSpPr>
          <p:cNvPr id="4" name="TextBox 3">
            <a:extLst>
              <a:ext uri="{FF2B5EF4-FFF2-40B4-BE49-F238E27FC236}">
                <a16:creationId xmlns:a16="http://schemas.microsoft.com/office/drawing/2014/main" id="{758AF8D7-FF66-4FB0-B694-537D35D87B6E}"/>
              </a:ext>
            </a:extLst>
          </p:cNvPr>
          <p:cNvSpPr txBox="1"/>
          <p:nvPr/>
        </p:nvSpPr>
        <p:spPr>
          <a:xfrm>
            <a:off x="76201" y="838200"/>
            <a:ext cx="3352800" cy="4154984"/>
          </a:xfrm>
          <a:prstGeom prst="rect">
            <a:avLst/>
          </a:prstGeom>
          <a:noFill/>
        </p:spPr>
        <p:txBody>
          <a:bodyPr wrap="square" rtlCol="0">
            <a:spAutoFit/>
          </a:bodyPr>
          <a:lstStyle/>
          <a:p>
            <a:r>
              <a:rPr lang="en-US" b="1" dirty="0"/>
              <a:t>1996-1998</a:t>
            </a:r>
          </a:p>
          <a:p>
            <a:r>
              <a:rPr lang="en-US" b="1" dirty="0"/>
              <a:t>Evolution</a:t>
            </a:r>
          </a:p>
          <a:p>
            <a:r>
              <a:rPr lang="en-US" b="1" dirty="0"/>
              <a:t>Wind, 20C-depth, SST</a:t>
            </a:r>
          </a:p>
          <a:p>
            <a:endParaRPr lang="en-US" b="1" dirty="0"/>
          </a:p>
          <a:p>
            <a:endParaRPr lang="en-US" b="1" dirty="0"/>
          </a:p>
          <a:p>
            <a:endParaRPr lang="en-US" b="1" dirty="0"/>
          </a:p>
          <a:p>
            <a:endParaRPr lang="en-US" b="1" dirty="0"/>
          </a:p>
          <a:p>
            <a:endParaRPr lang="en-US" b="1" dirty="0"/>
          </a:p>
          <a:p>
            <a:endParaRPr lang="en-US" b="1" dirty="0"/>
          </a:p>
          <a:p>
            <a:r>
              <a:rPr lang="en-US" b="1" dirty="0"/>
              <a:t>40E – 90W</a:t>
            </a:r>
          </a:p>
          <a:p>
            <a:r>
              <a:rPr lang="en-US" b="1" dirty="0"/>
              <a:t>2N-2S </a:t>
            </a:r>
            <a:r>
              <a:rPr lang="en-US" b="1" dirty="0" err="1"/>
              <a:t>ave</a:t>
            </a:r>
            <a:endParaRPr lang="en-US" b="1"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4">
            <a:extLst>
              <a:ext uri="{FF2B5EF4-FFF2-40B4-BE49-F238E27FC236}">
                <a16:creationId xmlns:a16="http://schemas.microsoft.com/office/drawing/2014/main" id="{F8462F81-1796-42E7-8B51-9B23BC4BD674}"/>
              </a:ext>
            </a:extLst>
          </p:cNvPr>
          <p:cNvSpPr txBox="1">
            <a:spLocks noChangeArrowheads="1"/>
          </p:cNvSpPr>
          <p:nvPr/>
        </p:nvSpPr>
        <p:spPr bwMode="auto">
          <a:xfrm>
            <a:off x="349250" y="131763"/>
            <a:ext cx="8640763" cy="243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n-US" sz="28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Mecanismo de Bjerknes explica mantención de EN(LN)…</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n-US" sz="28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pero cual es el gatillo?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n-US" sz="3200" b="0" i="1" u="none" strike="noStrike" kern="1200" cap="none" spc="0" normalizeH="0" baseline="0" noProof="0">
                <a:ln>
                  <a:noFill/>
                </a:ln>
                <a:solidFill>
                  <a:srgbClr val="C00000"/>
                </a:solidFill>
                <a:effectLst/>
                <a:uLnTx/>
                <a:uFillTx/>
                <a:latin typeface="Calibri" panose="020F0502020204030204" pitchFamily="34" charset="0"/>
                <a:ea typeface="+mn-ea"/>
                <a:cs typeface="Arial" panose="020B0604020202020204" pitchFamily="34" charset="0"/>
              </a:rPr>
              <a:t>WWB: Westerly wind burst</a:t>
            </a:r>
            <a:endParaRPr kumimoji="0" lang="es-CL" altLang="en-US" sz="2000" b="0" i="1" u="none" strike="noStrike" kern="1200" cap="none" spc="0" normalizeH="0" baseline="0" noProof="0">
              <a:ln>
                <a:noFill/>
              </a:ln>
              <a:solidFill>
                <a:srgbClr val="C00000"/>
              </a:solidFill>
              <a:effectLst/>
              <a:uLnTx/>
              <a:uFillTx/>
              <a:latin typeface="Calibri" panose="020F050202020403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CL" altLang="en-US" sz="3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CL" altLang="en-US" sz="3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pic>
        <p:nvPicPr>
          <p:cNvPr id="88067" name="Picture 2">
            <a:extLst>
              <a:ext uri="{FF2B5EF4-FFF2-40B4-BE49-F238E27FC236}">
                <a16:creationId xmlns:a16="http://schemas.microsoft.com/office/drawing/2014/main" id="{5D8C0499-82A2-4A34-A81D-BBE61A3CCA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7363" y="1500188"/>
            <a:ext cx="5910262" cy="522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36 Forma libre">
            <a:extLst>
              <a:ext uri="{FF2B5EF4-FFF2-40B4-BE49-F238E27FC236}">
                <a16:creationId xmlns:a16="http://schemas.microsoft.com/office/drawing/2014/main" id="{AA412306-3FAE-4952-B904-FEA46A465B41}"/>
              </a:ext>
            </a:extLst>
          </p:cNvPr>
          <p:cNvSpPr/>
          <p:nvPr/>
        </p:nvSpPr>
        <p:spPr>
          <a:xfrm>
            <a:off x="4052888" y="3503613"/>
            <a:ext cx="1968500" cy="331787"/>
          </a:xfrm>
          <a:custGeom>
            <a:avLst/>
            <a:gdLst>
              <a:gd name="connsiteX0" fmla="*/ 0 w 1968169"/>
              <a:gd name="connsiteY0" fmla="*/ 2833 h 324063"/>
              <a:gd name="connsiteX1" fmla="*/ 173362 w 1968169"/>
              <a:gd name="connsiteY1" fmla="*/ 23228 h 324063"/>
              <a:gd name="connsiteX2" fmla="*/ 333127 w 1968169"/>
              <a:gd name="connsiteY2" fmla="*/ 142202 h 324063"/>
              <a:gd name="connsiteX3" fmla="*/ 639060 w 1968169"/>
              <a:gd name="connsiteY3" fmla="*/ 284971 h 324063"/>
              <a:gd name="connsiteX4" fmla="*/ 907601 w 1968169"/>
              <a:gd name="connsiteY4" fmla="*/ 318964 h 324063"/>
              <a:gd name="connsiteX5" fmla="*/ 1155747 w 1968169"/>
              <a:gd name="connsiteY5" fmla="*/ 315564 h 324063"/>
              <a:gd name="connsiteX6" fmla="*/ 1339307 w 1968169"/>
              <a:gd name="connsiteY6" fmla="*/ 281572 h 324063"/>
              <a:gd name="connsiteX7" fmla="*/ 1516068 w 1968169"/>
              <a:gd name="connsiteY7" fmla="*/ 220385 h 324063"/>
              <a:gd name="connsiteX8" fmla="*/ 1709826 w 1968169"/>
              <a:gd name="connsiteY8" fmla="*/ 172796 h 324063"/>
              <a:gd name="connsiteX9" fmla="*/ 1968169 w 1968169"/>
              <a:gd name="connsiteY9" fmla="*/ 203389 h 324063"/>
              <a:gd name="connsiteX0" fmla="*/ 0 w 1968169"/>
              <a:gd name="connsiteY0" fmla="*/ 2833 h 324063"/>
              <a:gd name="connsiteX1" fmla="*/ 173362 w 1968169"/>
              <a:gd name="connsiteY1" fmla="*/ 23228 h 324063"/>
              <a:gd name="connsiteX2" fmla="*/ 333127 w 1968169"/>
              <a:gd name="connsiteY2" fmla="*/ 142202 h 324063"/>
              <a:gd name="connsiteX3" fmla="*/ 639060 w 1968169"/>
              <a:gd name="connsiteY3" fmla="*/ 284971 h 324063"/>
              <a:gd name="connsiteX4" fmla="*/ 907601 w 1968169"/>
              <a:gd name="connsiteY4" fmla="*/ 318964 h 324063"/>
              <a:gd name="connsiteX5" fmla="*/ 1155747 w 1968169"/>
              <a:gd name="connsiteY5" fmla="*/ 315564 h 324063"/>
              <a:gd name="connsiteX6" fmla="*/ 1339307 w 1968169"/>
              <a:gd name="connsiteY6" fmla="*/ 281572 h 324063"/>
              <a:gd name="connsiteX7" fmla="*/ 1516068 w 1968169"/>
              <a:gd name="connsiteY7" fmla="*/ 220385 h 324063"/>
              <a:gd name="connsiteX8" fmla="*/ 1726822 w 1968169"/>
              <a:gd name="connsiteY8" fmla="*/ 179594 h 324063"/>
              <a:gd name="connsiteX9" fmla="*/ 1968169 w 1968169"/>
              <a:gd name="connsiteY9" fmla="*/ 203389 h 324063"/>
              <a:gd name="connsiteX0" fmla="*/ 0 w 1968169"/>
              <a:gd name="connsiteY0" fmla="*/ 2833 h 324063"/>
              <a:gd name="connsiteX1" fmla="*/ 173362 w 1968169"/>
              <a:gd name="connsiteY1" fmla="*/ 23228 h 324063"/>
              <a:gd name="connsiteX2" fmla="*/ 333127 w 1968169"/>
              <a:gd name="connsiteY2" fmla="*/ 142202 h 324063"/>
              <a:gd name="connsiteX3" fmla="*/ 639060 w 1968169"/>
              <a:gd name="connsiteY3" fmla="*/ 284971 h 324063"/>
              <a:gd name="connsiteX4" fmla="*/ 907601 w 1968169"/>
              <a:gd name="connsiteY4" fmla="*/ 318964 h 324063"/>
              <a:gd name="connsiteX5" fmla="*/ 1155747 w 1968169"/>
              <a:gd name="connsiteY5" fmla="*/ 315564 h 324063"/>
              <a:gd name="connsiteX6" fmla="*/ 1339307 w 1968169"/>
              <a:gd name="connsiteY6" fmla="*/ 281572 h 324063"/>
              <a:gd name="connsiteX7" fmla="*/ 1516068 w 1968169"/>
              <a:gd name="connsiteY7" fmla="*/ 220385 h 324063"/>
              <a:gd name="connsiteX8" fmla="*/ 1726822 w 1968169"/>
              <a:gd name="connsiteY8" fmla="*/ 179594 h 324063"/>
              <a:gd name="connsiteX9" fmla="*/ 1968169 w 1968169"/>
              <a:gd name="connsiteY9" fmla="*/ 203389 h 324063"/>
              <a:gd name="connsiteX0" fmla="*/ 0 w 1968169"/>
              <a:gd name="connsiteY0" fmla="*/ 2833 h 324063"/>
              <a:gd name="connsiteX1" fmla="*/ 173362 w 1968169"/>
              <a:gd name="connsiteY1" fmla="*/ 23228 h 324063"/>
              <a:gd name="connsiteX2" fmla="*/ 333127 w 1968169"/>
              <a:gd name="connsiteY2" fmla="*/ 142202 h 324063"/>
              <a:gd name="connsiteX3" fmla="*/ 639060 w 1968169"/>
              <a:gd name="connsiteY3" fmla="*/ 284971 h 324063"/>
              <a:gd name="connsiteX4" fmla="*/ 907601 w 1968169"/>
              <a:gd name="connsiteY4" fmla="*/ 318964 h 324063"/>
              <a:gd name="connsiteX5" fmla="*/ 1155747 w 1968169"/>
              <a:gd name="connsiteY5" fmla="*/ 315564 h 324063"/>
              <a:gd name="connsiteX6" fmla="*/ 1339307 w 1968169"/>
              <a:gd name="connsiteY6" fmla="*/ 281572 h 324063"/>
              <a:gd name="connsiteX7" fmla="*/ 1516068 w 1968169"/>
              <a:gd name="connsiteY7" fmla="*/ 220385 h 324063"/>
              <a:gd name="connsiteX8" fmla="*/ 1726822 w 1968169"/>
              <a:gd name="connsiteY8" fmla="*/ 179594 h 324063"/>
              <a:gd name="connsiteX9" fmla="*/ 1968169 w 1968169"/>
              <a:gd name="connsiteY9" fmla="*/ 203389 h 324063"/>
              <a:gd name="connsiteX0" fmla="*/ 0 w 1968169"/>
              <a:gd name="connsiteY0" fmla="*/ 0 h 321230"/>
              <a:gd name="connsiteX1" fmla="*/ 197157 w 1968169"/>
              <a:gd name="connsiteY1" fmla="*/ 33993 h 321230"/>
              <a:gd name="connsiteX2" fmla="*/ 333127 w 1968169"/>
              <a:gd name="connsiteY2" fmla="*/ 139369 h 321230"/>
              <a:gd name="connsiteX3" fmla="*/ 639060 w 1968169"/>
              <a:gd name="connsiteY3" fmla="*/ 282138 h 321230"/>
              <a:gd name="connsiteX4" fmla="*/ 907601 w 1968169"/>
              <a:gd name="connsiteY4" fmla="*/ 316131 h 321230"/>
              <a:gd name="connsiteX5" fmla="*/ 1155747 w 1968169"/>
              <a:gd name="connsiteY5" fmla="*/ 312731 h 321230"/>
              <a:gd name="connsiteX6" fmla="*/ 1339307 w 1968169"/>
              <a:gd name="connsiteY6" fmla="*/ 278739 h 321230"/>
              <a:gd name="connsiteX7" fmla="*/ 1516068 w 1968169"/>
              <a:gd name="connsiteY7" fmla="*/ 217552 h 321230"/>
              <a:gd name="connsiteX8" fmla="*/ 1726822 w 1968169"/>
              <a:gd name="connsiteY8" fmla="*/ 176761 h 321230"/>
              <a:gd name="connsiteX9" fmla="*/ 1968169 w 1968169"/>
              <a:gd name="connsiteY9" fmla="*/ 200556 h 321230"/>
              <a:gd name="connsiteX0" fmla="*/ 0 w 1968169"/>
              <a:gd name="connsiteY0" fmla="*/ 0 h 321230"/>
              <a:gd name="connsiteX1" fmla="*/ 197157 w 1968169"/>
              <a:gd name="connsiteY1" fmla="*/ 33993 h 321230"/>
              <a:gd name="connsiteX2" fmla="*/ 387515 w 1968169"/>
              <a:gd name="connsiteY2" fmla="*/ 169963 h 321230"/>
              <a:gd name="connsiteX3" fmla="*/ 639060 w 1968169"/>
              <a:gd name="connsiteY3" fmla="*/ 282138 h 321230"/>
              <a:gd name="connsiteX4" fmla="*/ 907601 w 1968169"/>
              <a:gd name="connsiteY4" fmla="*/ 316131 h 321230"/>
              <a:gd name="connsiteX5" fmla="*/ 1155747 w 1968169"/>
              <a:gd name="connsiteY5" fmla="*/ 312731 h 321230"/>
              <a:gd name="connsiteX6" fmla="*/ 1339307 w 1968169"/>
              <a:gd name="connsiteY6" fmla="*/ 278739 h 321230"/>
              <a:gd name="connsiteX7" fmla="*/ 1516068 w 1968169"/>
              <a:gd name="connsiteY7" fmla="*/ 217552 h 321230"/>
              <a:gd name="connsiteX8" fmla="*/ 1726822 w 1968169"/>
              <a:gd name="connsiteY8" fmla="*/ 176761 h 321230"/>
              <a:gd name="connsiteX9" fmla="*/ 1968169 w 1968169"/>
              <a:gd name="connsiteY9" fmla="*/ 200556 h 321230"/>
              <a:gd name="connsiteX0" fmla="*/ 0 w 1968169"/>
              <a:gd name="connsiteY0" fmla="*/ 0 h 331428"/>
              <a:gd name="connsiteX1" fmla="*/ 197157 w 1968169"/>
              <a:gd name="connsiteY1" fmla="*/ 33993 h 331428"/>
              <a:gd name="connsiteX2" fmla="*/ 387515 w 1968169"/>
              <a:gd name="connsiteY2" fmla="*/ 169963 h 331428"/>
              <a:gd name="connsiteX3" fmla="*/ 639060 w 1968169"/>
              <a:gd name="connsiteY3" fmla="*/ 282138 h 331428"/>
              <a:gd name="connsiteX4" fmla="*/ 907601 w 1968169"/>
              <a:gd name="connsiteY4" fmla="*/ 326329 h 331428"/>
              <a:gd name="connsiteX5" fmla="*/ 1155747 w 1968169"/>
              <a:gd name="connsiteY5" fmla="*/ 312731 h 331428"/>
              <a:gd name="connsiteX6" fmla="*/ 1339307 w 1968169"/>
              <a:gd name="connsiteY6" fmla="*/ 278739 h 331428"/>
              <a:gd name="connsiteX7" fmla="*/ 1516068 w 1968169"/>
              <a:gd name="connsiteY7" fmla="*/ 217552 h 331428"/>
              <a:gd name="connsiteX8" fmla="*/ 1726822 w 1968169"/>
              <a:gd name="connsiteY8" fmla="*/ 176761 h 331428"/>
              <a:gd name="connsiteX9" fmla="*/ 1968169 w 1968169"/>
              <a:gd name="connsiteY9" fmla="*/ 200556 h 331428"/>
              <a:gd name="connsiteX0" fmla="*/ 0 w 1968169"/>
              <a:gd name="connsiteY0" fmla="*/ 0 h 331428"/>
              <a:gd name="connsiteX1" fmla="*/ 197157 w 1968169"/>
              <a:gd name="connsiteY1" fmla="*/ 33993 h 331428"/>
              <a:gd name="connsiteX2" fmla="*/ 387515 w 1968169"/>
              <a:gd name="connsiteY2" fmla="*/ 169963 h 331428"/>
              <a:gd name="connsiteX3" fmla="*/ 639060 w 1968169"/>
              <a:gd name="connsiteY3" fmla="*/ 282138 h 331428"/>
              <a:gd name="connsiteX4" fmla="*/ 907601 w 1968169"/>
              <a:gd name="connsiteY4" fmla="*/ 326329 h 331428"/>
              <a:gd name="connsiteX5" fmla="*/ 1155747 w 1968169"/>
              <a:gd name="connsiteY5" fmla="*/ 312731 h 331428"/>
              <a:gd name="connsiteX6" fmla="*/ 1339307 w 1968169"/>
              <a:gd name="connsiteY6" fmla="*/ 278739 h 331428"/>
              <a:gd name="connsiteX7" fmla="*/ 1516068 w 1968169"/>
              <a:gd name="connsiteY7" fmla="*/ 217552 h 331428"/>
              <a:gd name="connsiteX8" fmla="*/ 1726822 w 1968169"/>
              <a:gd name="connsiteY8" fmla="*/ 176761 h 331428"/>
              <a:gd name="connsiteX9" fmla="*/ 1968169 w 1968169"/>
              <a:gd name="connsiteY9" fmla="*/ 200556 h 331428"/>
              <a:gd name="connsiteX0" fmla="*/ 0 w 1968169"/>
              <a:gd name="connsiteY0" fmla="*/ 0 h 331428"/>
              <a:gd name="connsiteX1" fmla="*/ 197157 w 1968169"/>
              <a:gd name="connsiteY1" fmla="*/ 33993 h 331428"/>
              <a:gd name="connsiteX2" fmla="*/ 387515 w 1968169"/>
              <a:gd name="connsiteY2" fmla="*/ 169963 h 331428"/>
              <a:gd name="connsiteX3" fmla="*/ 639060 w 1968169"/>
              <a:gd name="connsiteY3" fmla="*/ 282138 h 331428"/>
              <a:gd name="connsiteX4" fmla="*/ 907601 w 1968169"/>
              <a:gd name="connsiteY4" fmla="*/ 326329 h 331428"/>
              <a:gd name="connsiteX5" fmla="*/ 1155747 w 1968169"/>
              <a:gd name="connsiteY5" fmla="*/ 312731 h 331428"/>
              <a:gd name="connsiteX6" fmla="*/ 1339307 w 1968169"/>
              <a:gd name="connsiteY6" fmla="*/ 278739 h 331428"/>
              <a:gd name="connsiteX7" fmla="*/ 1516068 w 1968169"/>
              <a:gd name="connsiteY7" fmla="*/ 217552 h 331428"/>
              <a:gd name="connsiteX8" fmla="*/ 1726822 w 1968169"/>
              <a:gd name="connsiteY8" fmla="*/ 176761 h 331428"/>
              <a:gd name="connsiteX9" fmla="*/ 1968169 w 1968169"/>
              <a:gd name="connsiteY9" fmla="*/ 200556 h 331428"/>
              <a:gd name="connsiteX0" fmla="*/ 0 w 1968169"/>
              <a:gd name="connsiteY0" fmla="*/ 0 h 331428"/>
              <a:gd name="connsiteX1" fmla="*/ 197157 w 1968169"/>
              <a:gd name="connsiteY1" fmla="*/ 33993 h 331428"/>
              <a:gd name="connsiteX2" fmla="*/ 387515 w 1968169"/>
              <a:gd name="connsiteY2" fmla="*/ 169963 h 331428"/>
              <a:gd name="connsiteX3" fmla="*/ 639060 w 1968169"/>
              <a:gd name="connsiteY3" fmla="*/ 282138 h 331428"/>
              <a:gd name="connsiteX4" fmla="*/ 907601 w 1968169"/>
              <a:gd name="connsiteY4" fmla="*/ 326329 h 331428"/>
              <a:gd name="connsiteX5" fmla="*/ 1155747 w 1968169"/>
              <a:gd name="connsiteY5" fmla="*/ 312731 h 331428"/>
              <a:gd name="connsiteX6" fmla="*/ 1516068 w 1968169"/>
              <a:gd name="connsiteY6" fmla="*/ 217552 h 331428"/>
              <a:gd name="connsiteX7" fmla="*/ 1726822 w 1968169"/>
              <a:gd name="connsiteY7" fmla="*/ 176761 h 331428"/>
              <a:gd name="connsiteX8" fmla="*/ 1968169 w 1968169"/>
              <a:gd name="connsiteY8" fmla="*/ 200556 h 331428"/>
              <a:gd name="connsiteX0" fmla="*/ 0 w 1968169"/>
              <a:gd name="connsiteY0" fmla="*/ 0 h 331428"/>
              <a:gd name="connsiteX1" fmla="*/ 197157 w 1968169"/>
              <a:gd name="connsiteY1" fmla="*/ 33993 h 331428"/>
              <a:gd name="connsiteX2" fmla="*/ 387515 w 1968169"/>
              <a:gd name="connsiteY2" fmla="*/ 169963 h 331428"/>
              <a:gd name="connsiteX3" fmla="*/ 639060 w 1968169"/>
              <a:gd name="connsiteY3" fmla="*/ 282138 h 331428"/>
              <a:gd name="connsiteX4" fmla="*/ 907601 w 1968169"/>
              <a:gd name="connsiteY4" fmla="*/ 326329 h 331428"/>
              <a:gd name="connsiteX5" fmla="*/ 1155747 w 1968169"/>
              <a:gd name="connsiteY5" fmla="*/ 312731 h 331428"/>
              <a:gd name="connsiteX6" fmla="*/ 1451482 w 1968169"/>
              <a:gd name="connsiteY6" fmla="*/ 237947 h 331428"/>
              <a:gd name="connsiteX7" fmla="*/ 1726822 w 1968169"/>
              <a:gd name="connsiteY7" fmla="*/ 176761 h 331428"/>
              <a:gd name="connsiteX8" fmla="*/ 1968169 w 1968169"/>
              <a:gd name="connsiteY8" fmla="*/ 200556 h 331428"/>
              <a:gd name="connsiteX0" fmla="*/ 0 w 1968169"/>
              <a:gd name="connsiteY0" fmla="*/ 0 h 331428"/>
              <a:gd name="connsiteX1" fmla="*/ 197157 w 1968169"/>
              <a:gd name="connsiteY1" fmla="*/ 33993 h 331428"/>
              <a:gd name="connsiteX2" fmla="*/ 387515 w 1968169"/>
              <a:gd name="connsiteY2" fmla="*/ 169963 h 331428"/>
              <a:gd name="connsiteX3" fmla="*/ 639060 w 1968169"/>
              <a:gd name="connsiteY3" fmla="*/ 282138 h 331428"/>
              <a:gd name="connsiteX4" fmla="*/ 907601 w 1968169"/>
              <a:gd name="connsiteY4" fmla="*/ 326329 h 331428"/>
              <a:gd name="connsiteX5" fmla="*/ 1155747 w 1968169"/>
              <a:gd name="connsiteY5" fmla="*/ 312731 h 331428"/>
              <a:gd name="connsiteX6" fmla="*/ 1451482 w 1968169"/>
              <a:gd name="connsiteY6" fmla="*/ 237947 h 331428"/>
              <a:gd name="connsiteX7" fmla="*/ 1726822 w 1968169"/>
              <a:gd name="connsiteY7" fmla="*/ 176761 h 331428"/>
              <a:gd name="connsiteX8" fmla="*/ 1968169 w 1968169"/>
              <a:gd name="connsiteY8" fmla="*/ 200556 h 33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8169" h="331428">
                <a:moveTo>
                  <a:pt x="0" y="0"/>
                </a:moveTo>
                <a:cubicBezTo>
                  <a:pt x="109909" y="8781"/>
                  <a:pt x="132571" y="5666"/>
                  <a:pt x="197157" y="33993"/>
                </a:cubicBezTo>
                <a:cubicBezTo>
                  <a:pt x="261743" y="62320"/>
                  <a:pt x="313865" y="128606"/>
                  <a:pt x="387515" y="169963"/>
                </a:cubicBezTo>
                <a:cubicBezTo>
                  <a:pt x="461165" y="211320"/>
                  <a:pt x="552379" y="256077"/>
                  <a:pt x="639060" y="282138"/>
                </a:cubicBezTo>
                <a:cubicBezTo>
                  <a:pt x="725741" y="308199"/>
                  <a:pt x="821487" y="321230"/>
                  <a:pt x="907601" y="326329"/>
                </a:cubicBezTo>
                <a:cubicBezTo>
                  <a:pt x="993715" y="331428"/>
                  <a:pt x="1065100" y="327461"/>
                  <a:pt x="1155747" y="312731"/>
                </a:cubicBezTo>
                <a:cubicBezTo>
                  <a:pt x="1246394" y="298001"/>
                  <a:pt x="1356303" y="260609"/>
                  <a:pt x="1451482" y="237947"/>
                </a:cubicBezTo>
                <a:cubicBezTo>
                  <a:pt x="1543262" y="198289"/>
                  <a:pt x="1640708" y="182993"/>
                  <a:pt x="1726822" y="176761"/>
                </a:cubicBezTo>
                <a:cubicBezTo>
                  <a:pt x="1812936" y="170529"/>
                  <a:pt x="1829082" y="187243"/>
                  <a:pt x="1968169" y="200556"/>
                </a:cubicBezTo>
              </a:path>
            </a:pathLst>
          </a:custGeom>
          <a:solidFill>
            <a:schemeClr val="accent2"/>
          </a:solidFill>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cxnSp>
        <p:nvCxnSpPr>
          <p:cNvPr id="8" name="Conector recto 7">
            <a:extLst>
              <a:ext uri="{FF2B5EF4-FFF2-40B4-BE49-F238E27FC236}">
                <a16:creationId xmlns:a16="http://schemas.microsoft.com/office/drawing/2014/main" id="{E55E2F5C-C981-4F1C-9526-71EA221CC71F}"/>
              </a:ext>
            </a:extLst>
          </p:cNvPr>
          <p:cNvCxnSpPr/>
          <p:nvPr/>
        </p:nvCxnSpPr>
        <p:spPr>
          <a:xfrm>
            <a:off x="2733675" y="2159000"/>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Forma libre 10">
            <a:extLst>
              <a:ext uri="{FF2B5EF4-FFF2-40B4-BE49-F238E27FC236}">
                <a16:creationId xmlns:a16="http://schemas.microsoft.com/office/drawing/2014/main" id="{B716FC1C-B3F5-4E24-9F67-E80C2C444F19}"/>
              </a:ext>
            </a:extLst>
          </p:cNvPr>
          <p:cNvSpPr/>
          <p:nvPr/>
        </p:nvSpPr>
        <p:spPr>
          <a:xfrm>
            <a:off x="2790825" y="2168525"/>
            <a:ext cx="4084638" cy="3643313"/>
          </a:xfrm>
          <a:custGeom>
            <a:avLst/>
            <a:gdLst>
              <a:gd name="connsiteX0" fmla="*/ 168442 w 3672038"/>
              <a:gd name="connsiteY0" fmla="*/ 0 h 4244741"/>
              <a:gd name="connsiteX1" fmla="*/ 3672038 w 3672038"/>
              <a:gd name="connsiteY1" fmla="*/ 1823988 h 4244741"/>
              <a:gd name="connsiteX2" fmla="*/ 3652788 w 3672038"/>
              <a:gd name="connsiteY2" fmla="*/ 4244741 h 4244741"/>
              <a:gd name="connsiteX3" fmla="*/ 0 w 3672038"/>
              <a:gd name="connsiteY3" fmla="*/ 1636295 h 4244741"/>
              <a:gd name="connsiteX0" fmla="*/ 168442 w 3672038"/>
              <a:gd name="connsiteY0" fmla="*/ 0 h 4244741"/>
              <a:gd name="connsiteX1" fmla="*/ 3672038 w 3672038"/>
              <a:gd name="connsiteY1" fmla="*/ 1823988 h 4244741"/>
              <a:gd name="connsiteX2" fmla="*/ 3652788 w 3672038"/>
              <a:gd name="connsiteY2" fmla="*/ 4244741 h 4244741"/>
              <a:gd name="connsiteX3" fmla="*/ 0 w 3672038"/>
              <a:gd name="connsiteY3" fmla="*/ 1636295 h 4244741"/>
              <a:gd name="connsiteX4" fmla="*/ 168442 w 3672038"/>
              <a:gd name="connsiteY4" fmla="*/ 0 h 4244741"/>
              <a:gd name="connsiteX0" fmla="*/ 38501 w 3542097"/>
              <a:gd name="connsiteY0" fmla="*/ 0 h 4244741"/>
              <a:gd name="connsiteX1" fmla="*/ 3542097 w 3542097"/>
              <a:gd name="connsiteY1" fmla="*/ 1823988 h 4244741"/>
              <a:gd name="connsiteX2" fmla="*/ 3522847 w 3542097"/>
              <a:gd name="connsiteY2" fmla="*/ 4244741 h 4244741"/>
              <a:gd name="connsiteX3" fmla="*/ 0 w 3542097"/>
              <a:gd name="connsiteY3" fmla="*/ 1742173 h 4244741"/>
              <a:gd name="connsiteX4" fmla="*/ 38501 w 3542097"/>
              <a:gd name="connsiteY4" fmla="*/ 0 h 4244741"/>
              <a:gd name="connsiteX0" fmla="*/ 38501 w 4088007"/>
              <a:gd name="connsiteY0" fmla="*/ 0 h 4244741"/>
              <a:gd name="connsiteX1" fmla="*/ 4088007 w 4088007"/>
              <a:gd name="connsiteY1" fmla="*/ 1305373 h 4244741"/>
              <a:gd name="connsiteX2" fmla="*/ 3522847 w 4088007"/>
              <a:gd name="connsiteY2" fmla="*/ 4244741 h 4244741"/>
              <a:gd name="connsiteX3" fmla="*/ 0 w 4088007"/>
              <a:gd name="connsiteY3" fmla="*/ 1742173 h 4244741"/>
              <a:gd name="connsiteX4" fmla="*/ 38501 w 4088007"/>
              <a:gd name="connsiteY4" fmla="*/ 0 h 4244741"/>
              <a:gd name="connsiteX0" fmla="*/ 38501 w 4123348"/>
              <a:gd name="connsiteY0" fmla="*/ 0 h 3644240"/>
              <a:gd name="connsiteX1" fmla="*/ 4088007 w 4123348"/>
              <a:gd name="connsiteY1" fmla="*/ 1305373 h 3644240"/>
              <a:gd name="connsiteX2" fmla="*/ 4123348 w 4123348"/>
              <a:gd name="connsiteY2" fmla="*/ 3644240 h 3644240"/>
              <a:gd name="connsiteX3" fmla="*/ 0 w 4123348"/>
              <a:gd name="connsiteY3" fmla="*/ 1742173 h 3644240"/>
              <a:gd name="connsiteX4" fmla="*/ 38501 w 4123348"/>
              <a:gd name="connsiteY4" fmla="*/ 0 h 3644240"/>
              <a:gd name="connsiteX0" fmla="*/ 38501 w 4123348"/>
              <a:gd name="connsiteY0" fmla="*/ 0 h 3644240"/>
              <a:gd name="connsiteX1" fmla="*/ 4088007 w 4123348"/>
              <a:gd name="connsiteY1" fmla="*/ 1305373 h 3644240"/>
              <a:gd name="connsiteX2" fmla="*/ 4123348 w 4123348"/>
              <a:gd name="connsiteY2" fmla="*/ 3644240 h 3644240"/>
              <a:gd name="connsiteX3" fmla="*/ 0 w 4123348"/>
              <a:gd name="connsiteY3" fmla="*/ 1605696 h 3644240"/>
              <a:gd name="connsiteX4" fmla="*/ 38501 w 4123348"/>
              <a:gd name="connsiteY4" fmla="*/ 0 h 3644240"/>
              <a:gd name="connsiteX0" fmla="*/ 0 w 4084847"/>
              <a:gd name="connsiteY0" fmla="*/ 0 h 3644240"/>
              <a:gd name="connsiteX1" fmla="*/ 4049506 w 4084847"/>
              <a:gd name="connsiteY1" fmla="*/ 1305373 h 3644240"/>
              <a:gd name="connsiteX2" fmla="*/ 4084847 w 4084847"/>
              <a:gd name="connsiteY2" fmla="*/ 3644240 h 3644240"/>
              <a:gd name="connsiteX3" fmla="*/ 16090 w 4084847"/>
              <a:gd name="connsiteY3" fmla="*/ 1619344 h 3644240"/>
              <a:gd name="connsiteX4" fmla="*/ 0 w 4084847"/>
              <a:gd name="connsiteY4" fmla="*/ 0 h 3644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4847" h="3644240">
                <a:moveTo>
                  <a:pt x="0" y="0"/>
                </a:moveTo>
                <a:lnTo>
                  <a:pt x="4049506" y="1305373"/>
                </a:lnTo>
                <a:lnTo>
                  <a:pt x="4084847" y="3644240"/>
                </a:lnTo>
                <a:lnTo>
                  <a:pt x="16090" y="1619344"/>
                </a:lnTo>
                <a:lnTo>
                  <a:pt x="0" y="0"/>
                </a:lnTo>
                <a:close/>
              </a:path>
            </a:pathLst>
          </a:cu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92165" name="Grupo 17">
            <a:extLst>
              <a:ext uri="{FF2B5EF4-FFF2-40B4-BE49-F238E27FC236}">
                <a16:creationId xmlns:a16="http://schemas.microsoft.com/office/drawing/2014/main" id="{7A57FB0F-9EE0-418E-A925-989D7B2C396F}"/>
              </a:ext>
            </a:extLst>
          </p:cNvPr>
          <p:cNvGrpSpPr>
            <a:grpSpLocks/>
          </p:cNvGrpSpPr>
          <p:nvPr/>
        </p:nvGrpSpPr>
        <p:grpSpPr bwMode="auto">
          <a:xfrm rot="-220760">
            <a:off x="2822575" y="3251200"/>
            <a:ext cx="4029075" cy="669925"/>
            <a:chOff x="2752842" y="2561119"/>
            <a:chExt cx="3536673" cy="669864"/>
          </a:xfrm>
        </p:grpSpPr>
        <p:cxnSp>
          <p:nvCxnSpPr>
            <p:cNvPr id="15" name="Conector recto 14">
              <a:extLst>
                <a:ext uri="{FF2B5EF4-FFF2-40B4-BE49-F238E27FC236}">
                  <a16:creationId xmlns:a16="http://schemas.microsoft.com/office/drawing/2014/main" id="{8AC259E9-27A0-4569-88C1-4498EE7F0B1A}"/>
                </a:ext>
              </a:extLst>
            </p:cNvPr>
            <p:cNvCxnSpPr>
              <a:cxnSpLocks noChangeAspect="1"/>
            </p:cNvCxnSpPr>
            <p:nvPr/>
          </p:nvCxnSpPr>
          <p:spPr>
            <a:xfrm>
              <a:off x="2748123" y="2553130"/>
              <a:ext cx="1169136" cy="22223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6" name="Conector recto 15">
              <a:extLst>
                <a:ext uri="{FF2B5EF4-FFF2-40B4-BE49-F238E27FC236}">
                  <a16:creationId xmlns:a16="http://schemas.microsoft.com/office/drawing/2014/main" id="{960D9684-4156-434F-8BA6-57FA452CE8EF}"/>
                </a:ext>
              </a:extLst>
            </p:cNvPr>
            <p:cNvCxnSpPr>
              <a:cxnSpLocks noChangeAspect="1"/>
            </p:cNvCxnSpPr>
            <p:nvPr/>
          </p:nvCxnSpPr>
          <p:spPr>
            <a:xfrm>
              <a:off x="6001433" y="3169189"/>
              <a:ext cx="282878" cy="5397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4" name="Conector recto 13">
              <a:extLst>
                <a:ext uri="{FF2B5EF4-FFF2-40B4-BE49-F238E27FC236}">
                  <a16:creationId xmlns:a16="http://schemas.microsoft.com/office/drawing/2014/main" id="{395ED828-A431-46D8-A1CD-0ADC8E60F15B}"/>
                </a:ext>
              </a:extLst>
            </p:cNvPr>
            <p:cNvCxnSpPr>
              <a:cxnSpLocks noChangeAspect="1"/>
            </p:cNvCxnSpPr>
            <p:nvPr/>
          </p:nvCxnSpPr>
          <p:spPr>
            <a:xfrm>
              <a:off x="3992164" y="2788082"/>
              <a:ext cx="2008017" cy="380965"/>
            </a:xfrm>
            <a:prstGeom prst="line">
              <a:avLst/>
            </a:prstGeom>
            <a:ln w="12700">
              <a:solidFill>
                <a:schemeClr val="tx1"/>
              </a:solidFill>
              <a:prstDash val="lgDash"/>
            </a:ln>
          </p:spPr>
          <p:style>
            <a:lnRef idx="1">
              <a:schemeClr val="accent1"/>
            </a:lnRef>
            <a:fillRef idx="0">
              <a:schemeClr val="accent1"/>
            </a:fillRef>
            <a:effectRef idx="0">
              <a:schemeClr val="accent1"/>
            </a:effectRef>
            <a:fontRef idx="minor">
              <a:schemeClr val="tx1"/>
            </a:fontRef>
          </p:style>
        </p:cxnSp>
      </p:grpSp>
      <p:sp>
        <p:nvSpPr>
          <p:cNvPr id="30" name="Sol 29">
            <a:extLst>
              <a:ext uri="{FF2B5EF4-FFF2-40B4-BE49-F238E27FC236}">
                <a16:creationId xmlns:a16="http://schemas.microsoft.com/office/drawing/2014/main" id="{003605C6-40C4-4116-94AD-8ECE3D4F3236}"/>
              </a:ext>
            </a:extLst>
          </p:cNvPr>
          <p:cNvSpPr/>
          <p:nvPr/>
        </p:nvSpPr>
        <p:spPr>
          <a:xfrm>
            <a:off x="3268663" y="519113"/>
            <a:ext cx="900112" cy="900112"/>
          </a:xfrm>
          <a:prstGeom prst="su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2167" name="CuadroTexto 30">
            <a:extLst>
              <a:ext uri="{FF2B5EF4-FFF2-40B4-BE49-F238E27FC236}">
                <a16:creationId xmlns:a16="http://schemas.microsoft.com/office/drawing/2014/main" id="{740A35C1-0640-43F7-92FE-DE214AF41181}"/>
              </a:ext>
            </a:extLst>
          </p:cNvPr>
          <p:cNvSpPr txBox="1">
            <a:spLocks noChangeArrowheads="1"/>
          </p:cNvSpPr>
          <p:nvPr/>
        </p:nvSpPr>
        <p:spPr bwMode="auto">
          <a:xfrm>
            <a:off x="6096000" y="4624388"/>
            <a:ext cx="14652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n-US" sz="1800" b="0" i="0" u="none" strike="noStrike" kern="1200" cap="none" spc="0" normalizeH="0" baseline="0" noProof="0">
                <a:ln>
                  <a:noFill/>
                </a:ln>
                <a:solidFill>
                  <a:srgbClr val="0070C0"/>
                </a:solidFill>
                <a:effectLst/>
                <a:uLnTx/>
                <a:uFillTx/>
                <a:latin typeface="Calibri" panose="020F0502020204030204" pitchFamily="34" charset="0"/>
                <a:ea typeface="+mn-ea"/>
                <a:cs typeface="Arial" panose="020B0604020202020204" pitchFamily="34" charset="0"/>
              </a:rPr>
              <a:t>Cold</a:t>
            </a:r>
            <a:endParaRPr kumimoji="0" lang="en-US" altLang="en-US" sz="1800" b="0" i="0" u="none" strike="noStrike" kern="1200" cap="none" spc="0" normalizeH="0" baseline="0" noProof="0">
              <a:ln>
                <a:noFill/>
              </a:ln>
              <a:solidFill>
                <a:srgbClr val="0070C0"/>
              </a:solidFill>
              <a:effectLst/>
              <a:uLnTx/>
              <a:uFillTx/>
              <a:latin typeface="Calibri" panose="020F0502020204030204" pitchFamily="34" charset="0"/>
              <a:ea typeface="+mn-ea"/>
              <a:cs typeface="Arial" panose="020B0604020202020204" pitchFamily="34" charset="0"/>
            </a:endParaRPr>
          </a:p>
        </p:txBody>
      </p:sp>
      <p:sp>
        <p:nvSpPr>
          <p:cNvPr id="17" name="16 Forma libre">
            <a:extLst>
              <a:ext uri="{FF2B5EF4-FFF2-40B4-BE49-F238E27FC236}">
                <a16:creationId xmlns:a16="http://schemas.microsoft.com/office/drawing/2014/main" id="{3A941D19-20A3-456A-B7E9-EF3D4A67BFDA}"/>
              </a:ext>
            </a:extLst>
          </p:cNvPr>
          <p:cNvSpPr/>
          <p:nvPr/>
        </p:nvSpPr>
        <p:spPr>
          <a:xfrm>
            <a:off x="2060575" y="1843088"/>
            <a:ext cx="5513388" cy="2373312"/>
          </a:xfrm>
          <a:custGeom>
            <a:avLst/>
            <a:gdLst>
              <a:gd name="connsiteX0" fmla="*/ 0 w 5513695"/>
              <a:gd name="connsiteY0" fmla="*/ 723331 h 2374710"/>
              <a:gd name="connsiteX1" fmla="*/ 1351128 w 5513695"/>
              <a:gd name="connsiteY1" fmla="*/ 0 h 2374710"/>
              <a:gd name="connsiteX2" fmla="*/ 5513695 w 5513695"/>
              <a:gd name="connsiteY2" fmla="*/ 1078173 h 2374710"/>
              <a:gd name="connsiteX3" fmla="*/ 3753134 w 5513695"/>
              <a:gd name="connsiteY3" fmla="*/ 2374710 h 2374710"/>
              <a:gd name="connsiteX0" fmla="*/ 0 w 5513695"/>
              <a:gd name="connsiteY0" fmla="*/ 723331 h 2374710"/>
              <a:gd name="connsiteX1" fmla="*/ 1351128 w 5513695"/>
              <a:gd name="connsiteY1" fmla="*/ 0 h 2374710"/>
              <a:gd name="connsiteX2" fmla="*/ 5513695 w 5513695"/>
              <a:gd name="connsiteY2" fmla="*/ 1078173 h 2374710"/>
              <a:gd name="connsiteX3" fmla="*/ 3753134 w 5513695"/>
              <a:gd name="connsiteY3" fmla="*/ 2374710 h 2374710"/>
              <a:gd name="connsiteX4" fmla="*/ 0 w 5513695"/>
              <a:gd name="connsiteY4" fmla="*/ 723331 h 2374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3695" h="2374710">
                <a:moveTo>
                  <a:pt x="0" y="723331"/>
                </a:moveTo>
                <a:lnTo>
                  <a:pt x="1351128" y="0"/>
                </a:lnTo>
                <a:lnTo>
                  <a:pt x="5513695" y="1078173"/>
                </a:lnTo>
                <a:lnTo>
                  <a:pt x="3753134" y="2374710"/>
                </a:lnTo>
                <a:lnTo>
                  <a:pt x="0" y="723331"/>
                </a:lnTo>
                <a:close/>
              </a:path>
            </a:pathLst>
          </a:custGeom>
          <a:solidFill>
            <a:srgbClr val="B4C7E7">
              <a:alpha val="47843"/>
            </a:srgbClr>
          </a:solidFill>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92169" name="CuadroTexto 31">
            <a:extLst>
              <a:ext uri="{FF2B5EF4-FFF2-40B4-BE49-F238E27FC236}">
                <a16:creationId xmlns:a16="http://schemas.microsoft.com/office/drawing/2014/main" id="{26F5DE69-6219-48E8-BD03-A7732F477071}"/>
              </a:ext>
            </a:extLst>
          </p:cNvPr>
          <p:cNvSpPr txBox="1">
            <a:spLocks noChangeArrowheads="1"/>
          </p:cNvSpPr>
          <p:nvPr/>
        </p:nvSpPr>
        <p:spPr bwMode="auto">
          <a:xfrm>
            <a:off x="2846388" y="2581275"/>
            <a:ext cx="14652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n-US" sz="1800" b="0" i="0" u="none" strike="noStrike" kern="1200" cap="none" spc="0" normalizeH="0" baseline="0" noProof="0">
                <a:ln>
                  <a:noFill/>
                </a:ln>
                <a:solidFill>
                  <a:srgbClr val="FF0000"/>
                </a:solidFill>
                <a:effectLst/>
                <a:uLnTx/>
                <a:uFillTx/>
                <a:latin typeface="Calibri" panose="020F0502020204030204" pitchFamily="34" charset="0"/>
                <a:ea typeface="+mn-ea"/>
                <a:cs typeface="Arial" panose="020B0604020202020204" pitchFamily="34" charset="0"/>
              </a:rPr>
              <a:t>Warm</a:t>
            </a:r>
            <a:endParaRPr kumimoji="0" lang="en-US" altLang="en-US" sz="1800" b="0" i="0" u="none" strike="noStrike" kern="1200" cap="none" spc="0" normalizeH="0" baseline="0" noProof="0">
              <a:ln>
                <a:noFill/>
              </a:ln>
              <a:solidFill>
                <a:srgbClr val="FF0000"/>
              </a:solidFill>
              <a:effectLst/>
              <a:uLnTx/>
              <a:uFillTx/>
              <a:latin typeface="Calibri" panose="020F0502020204030204" pitchFamily="34" charset="0"/>
              <a:ea typeface="+mn-ea"/>
              <a:cs typeface="Arial" panose="020B0604020202020204" pitchFamily="34" charset="0"/>
            </a:endParaRPr>
          </a:p>
        </p:txBody>
      </p:sp>
      <p:cxnSp>
        <p:nvCxnSpPr>
          <p:cNvPr id="21" name="Conector recto de flecha 20">
            <a:extLst>
              <a:ext uri="{FF2B5EF4-FFF2-40B4-BE49-F238E27FC236}">
                <a16:creationId xmlns:a16="http://schemas.microsoft.com/office/drawing/2014/main" id="{3F8EDA33-10EA-4E38-A295-1425844F75FD}"/>
              </a:ext>
            </a:extLst>
          </p:cNvPr>
          <p:cNvCxnSpPr/>
          <p:nvPr/>
        </p:nvCxnSpPr>
        <p:spPr>
          <a:xfrm flipV="1">
            <a:off x="4914900" y="3070185"/>
            <a:ext cx="22" cy="549315"/>
          </a:xfrm>
          <a:prstGeom prst="straightConnector1">
            <a:avLst/>
          </a:prstGeom>
          <a:ln w="19050">
            <a:solidFill>
              <a:schemeClr val="accent5">
                <a:lumMod val="60000"/>
                <a:lumOff val="40000"/>
              </a:schemeClr>
            </a:solidFill>
            <a:headEnd type="arrow" w="med" len="med"/>
            <a:tailEnd type="none" w="med" len="med"/>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22" name="Conector recto de flecha 21">
            <a:extLst>
              <a:ext uri="{FF2B5EF4-FFF2-40B4-BE49-F238E27FC236}">
                <a16:creationId xmlns:a16="http://schemas.microsoft.com/office/drawing/2014/main" id="{A33DDD55-A3E0-4AB4-8E53-EF1A87DCB490}"/>
              </a:ext>
            </a:extLst>
          </p:cNvPr>
          <p:cNvCxnSpPr/>
          <p:nvPr/>
        </p:nvCxnSpPr>
        <p:spPr>
          <a:xfrm flipV="1">
            <a:off x="4340048" y="3073007"/>
            <a:ext cx="411072" cy="228356"/>
          </a:xfrm>
          <a:prstGeom prst="straightConnector1">
            <a:avLst/>
          </a:prstGeom>
          <a:ln w="19050">
            <a:solidFill>
              <a:schemeClr val="accent5">
                <a:lumMod val="60000"/>
                <a:lumOff val="40000"/>
              </a:schemeClr>
            </a:solidFill>
            <a:prstDash val="dashDot"/>
            <a:headEnd type="none" w="med" len="med"/>
            <a:tailEnd type="arrow" w="med" len="med"/>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25" name="Conector recto de flecha 24">
            <a:extLst>
              <a:ext uri="{FF2B5EF4-FFF2-40B4-BE49-F238E27FC236}">
                <a16:creationId xmlns:a16="http://schemas.microsoft.com/office/drawing/2014/main" id="{040EA204-E4EA-4160-AA1F-083920FE92CD}"/>
              </a:ext>
            </a:extLst>
          </p:cNvPr>
          <p:cNvCxnSpPr/>
          <p:nvPr/>
        </p:nvCxnSpPr>
        <p:spPr>
          <a:xfrm flipH="1">
            <a:off x="5140764" y="2527540"/>
            <a:ext cx="380142" cy="244236"/>
          </a:xfrm>
          <a:prstGeom prst="straightConnector1">
            <a:avLst/>
          </a:prstGeom>
          <a:ln w="19050">
            <a:solidFill>
              <a:schemeClr val="accent5">
                <a:lumMod val="60000"/>
                <a:lumOff val="40000"/>
              </a:schemeClr>
            </a:solidFill>
            <a:prstDash val="dashDot"/>
            <a:headEnd type="none" w="med" len="med"/>
            <a:tailEnd type="arrow" w="med" len="med"/>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27" name="Conector recto de flecha 26">
            <a:extLst>
              <a:ext uri="{FF2B5EF4-FFF2-40B4-BE49-F238E27FC236}">
                <a16:creationId xmlns:a16="http://schemas.microsoft.com/office/drawing/2014/main" id="{4AD86860-65E1-45D9-A6E1-73FE71A14C43}"/>
              </a:ext>
            </a:extLst>
          </p:cNvPr>
          <p:cNvCxnSpPr/>
          <p:nvPr/>
        </p:nvCxnSpPr>
        <p:spPr>
          <a:xfrm>
            <a:off x="4606925" y="2700338"/>
            <a:ext cx="568325" cy="188912"/>
          </a:xfrm>
          <a:prstGeom prst="straightConnector1">
            <a:avLst/>
          </a:prstGeom>
          <a:ln w="38100">
            <a:solidFill>
              <a:schemeClr val="tx1"/>
            </a:solidFill>
            <a:headEnd type="none" w="med" len="med"/>
            <a:tailEnd type="arrow" w="med" len="med"/>
          </a:ln>
          <a:effectLst>
            <a:outerShdw blurRad="50800" dist="88900" dir="54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4" name="33 CuadroTexto">
            <a:extLst>
              <a:ext uri="{FF2B5EF4-FFF2-40B4-BE49-F238E27FC236}">
                <a16:creationId xmlns:a16="http://schemas.microsoft.com/office/drawing/2014/main" id="{6895A483-9E40-455E-AE46-11720A67F060}"/>
              </a:ext>
            </a:extLst>
          </p:cNvPr>
          <p:cNvSpPr txBox="1"/>
          <p:nvPr/>
        </p:nvSpPr>
        <p:spPr>
          <a:xfrm rot="1543566">
            <a:off x="2338388" y="3554413"/>
            <a:ext cx="544512" cy="261937"/>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lumMod val="65000"/>
                    <a:lumOff val="35000"/>
                  </a:prstClr>
                </a:solidFill>
                <a:effectLst/>
                <a:uLnTx/>
                <a:uFillTx/>
                <a:latin typeface="Calibri"/>
                <a:ea typeface="+mn-ea"/>
                <a:cs typeface="Arial" panose="020B0604020202020204" pitchFamily="34" charset="0"/>
              </a:rPr>
              <a:t>200 m</a:t>
            </a:r>
          </a:p>
        </p:txBody>
      </p:sp>
      <p:sp>
        <p:nvSpPr>
          <p:cNvPr id="35" name="Elipse 11">
            <a:extLst>
              <a:ext uri="{FF2B5EF4-FFF2-40B4-BE49-F238E27FC236}">
                <a16:creationId xmlns:a16="http://schemas.microsoft.com/office/drawing/2014/main" id="{80284E52-19BA-4319-B495-7347711BBCF3}"/>
              </a:ext>
            </a:extLst>
          </p:cNvPr>
          <p:cNvSpPr/>
          <p:nvPr/>
        </p:nvSpPr>
        <p:spPr>
          <a:xfrm rot="1055412">
            <a:off x="4370388" y="2566988"/>
            <a:ext cx="1116012" cy="533400"/>
          </a:xfrm>
          <a:prstGeom prst="ellipse">
            <a:avLst/>
          </a:prstGeom>
          <a:noFill/>
          <a:ln w="19050">
            <a:solidFill>
              <a:schemeClr val="accent2"/>
            </a:solidFill>
          </a:ln>
          <a:effectLst>
            <a:outerShdw blurRad="50800" dist="38100" dir="8100000" sx="103000" sy="103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40" name="Conector recto de flecha 26">
            <a:extLst>
              <a:ext uri="{FF2B5EF4-FFF2-40B4-BE49-F238E27FC236}">
                <a16:creationId xmlns:a16="http://schemas.microsoft.com/office/drawing/2014/main" id="{AFFD465E-4332-419E-A8AD-8A7681153BC4}"/>
              </a:ext>
            </a:extLst>
          </p:cNvPr>
          <p:cNvCxnSpPr/>
          <p:nvPr/>
        </p:nvCxnSpPr>
        <p:spPr>
          <a:xfrm>
            <a:off x="4645025" y="3871913"/>
            <a:ext cx="546100" cy="204787"/>
          </a:xfrm>
          <a:prstGeom prst="straightConnector1">
            <a:avLst/>
          </a:prstGeom>
          <a:ln w="38100">
            <a:solidFill>
              <a:schemeClr val="bg1">
                <a:lumMod val="50000"/>
              </a:schemeClr>
            </a:solidFill>
            <a:headEnd type="none" w="med" len="med"/>
            <a:tailEnd type="arrow" w="med" len="med"/>
          </a:ln>
          <a:effectLst/>
        </p:spPr>
        <p:style>
          <a:lnRef idx="1">
            <a:schemeClr val="accent1"/>
          </a:lnRef>
          <a:fillRef idx="0">
            <a:schemeClr val="accent1"/>
          </a:fillRef>
          <a:effectRef idx="0">
            <a:schemeClr val="accent1"/>
          </a:effectRef>
          <a:fontRef idx="minor">
            <a:schemeClr val="tx1"/>
          </a:fontRef>
        </p:style>
      </p:cxnSp>
      <p:sp>
        <p:nvSpPr>
          <p:cNvPr id="92177" name="CuadroTexto 30">
            <a:extLst>
              <a:ext uri="{FF2B5EF4-FFF2-40B4-BE49-F238E27FC236}">
                <a16:creationId xmlns:a16="http://schemas.microsoft.com/office/drawing/2014/main" id="{2E2EF721-CCFA-4D44-9DAA-BAE64DA46CCA}"/>
              </a:ext>
            </a:extLst>
          </p:cNvPr>
          <p:cNvSpPr txBox="1">
            <a:spLocks noChangeArrowheads="1"/>
          </p:cNvSpPr>
          <p:nvPr/>
        </p:nvSpPr>
        <p:spPr bwMode="auto">
          <a:xfrm rot="-1676355">
            <a:off x="2035175" y="1881188"/>
            <a:ext cx="1284288"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n-US" sz="1400" b="0" i="0" u="none" strike="noStrike" kern="1200" cap="none" spc="0" normalizeH="0" baseline="0" noProof="0">
                <a:ln>
                  <a:noFill/>
                </a:ln>
                <a:solidFill>
                  <a:srgbClr val="595959"/>
                </a:solidFill>
                <a:effectLst/>
                <a:uLnTx/>
                <a:uFillTx/>
                <a:latin typeface="Calibri" panose="020F0502020204030204" pitchFamily="34" charset="0"/>
                <a:ea typeface="+mn-ea"/>
                <a:cs typeface="Arial" panose="020B0604020202020204" pitchFamily="34" charset="0"/>
              </a:rPr>
              <a:t>Indonesia (W)</a:t>
            </a:r>
            <a:endParaRPr kumimoji="0" lang="en-US" altLang="en-US" sz="1400" b="0" i="0" u="none" strike="noStrike" kern="1200" cap="none" spc="0" normalizeH="0" baseline="0" noProof="0">
              <a:ln>
                <a:noFill/>
              </a:ln>
              <a:solidFill>
                <a:srgbClr val="595959"/>
              </a:solidFill>
              <a:effectLst/>
              <a:uLnTx/>
              <a:uFillTx/>
              <a:latin typeface="Calibri" panose="020F0502020204030204" pitchFamily="34" charset="0"/>
              <a:ea typeface="+mn-ea"/>
              <a:cs typeface="Arial" panose="020B0604020202020204" pitchFamily="34" charset="0"/>
            </a:endParaRPr>
          </a:p>
        </p:txBody>
      </p:sp>
      <p:sp>
        <p:nvSpPr>
          <p:cNvPr id="44" name="43 CuadroTexto">
            <a:extLst>
              <a:ext uri="{FF2B5EF4-FFF2-40B4-BE49-F238E27FC236}">
                <a16:creationId xmlns:a16="http://schemas.microsoft.com/office/drawing/2014/main" id="{8D8D524E-E9E0-4105-B2D8-04C1287BB81C}"/>
              </a:ext>
            </a:extLst>
          </p:cNvPr>
          <p:cNvSpPr txBox="1"/>
          <p:nvPr/>
        </p:nvSpPr>
        <p:spPr>
          <a:xfrm>
            <a:off x="1662113" y="2401888"/>
            <a:ext cx="428625" cy="25400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lumMod val="65000"/>
                    <a:lumOff val="35000"/>
                  </a:prstClr>
                </a:solidFill>
                <a:effectLst/>
                <a:uLnTx/>
                <a:uFillTx/>
                <a:latin typeface="Calibri"/>
                <a:ea typeface="+mn-ea"/>
                <a:cs typeface="Arial" panose="020B0604020202020204" pitchFamily="34" charset="0"/>
              </a:rPr>
              <a:t>20°S</a:t>
            </a:r>
          </a:p>
        </p:txBody>
      </p:sp>
      <p:sp>
        <p:nvSpPr>
          <p:cNvPr id="45" name="44 CuadroTexto">
            <a:extLst>
              <a:ext uri="{FF2B5EF4-FFF2-40B4-BE49-F238E27FC236}">
                <a16:creationId xmlns:a16="http://schemas.microsoft.com/office/drawing/2014/main" id="{A2F1824E-BF17-407A-9C57-5726F118676B}"/>
              </a:ext>
            </a:extLst>
          </p:cNvPr>
          <p:cNvSpPr txBox="1"/>
          <p:nvPr/>
        </p:nvSpPr>
        <p:spPr>
          <a:xfrm>
            <a:off x="3195638" y="1582738"/>
            <a:ext cx="454025" cy="25400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lumMod val="65000"/>
                    <a:lumOff val="35000"/>
                  </a:prstClr>
                </a:solidFill>
                <a:effectLst/>
                <a:uLnTx/>
                <a:uFillTx/>
                <a:latin typeface="Calibri"/>
                <a:ea typeface="+mn-ea"/>
                <a:cs typeface="Arial" panose="020B0604020202020204" pitchFamily="34" charset="0"/>
              </a:rPr>
              <a:t>20°N</a:t>
            </a:r>
          </a:p>
        </p:txBody>
      </p:sp>
      <p:sp>
        <p:nvSpPr>
          <p:cNvPr id="92180" name="CuadroTexto 30">
            <a:extLst>
              <a:ext uri="{FF2B5EF4-FFF2-40B4-BE49-F238E27FC236}">
                <a16:creationId xmlns:a16="http://schemas.microsoft.com/office/drawing/2014/main" id="{925D559C-FAAA-41B1-8D96-5DADACF03C66}"/>
              </a:ext>
            </a:extLst>
          </p:cNvPr>
          <p:cNvSpPr txBox="1">
            <a:spLocks noChangeArrowheads="1"/>
          </p:cNvSpPr>
          <p:nvPr/>
        </p:nvSpPr>
        <p:spPr bwMode="auto">
          <a:xfrm>
            <a:off x="4102100" y="2066925"/>
            <a:ext cx="9366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 altLang="en-US" sz="1100" b="1" i="1" u="none" strike="noStrike" kern="1200" cap="none" spc="0" normalizeH="0" baseline="0" noProof="0">
                <a:ln>
                  <a:noFill/>
                </a:ln>
                <a:solidFill>
                  <a:srgbClr val="843C0C"/>
                </a:solidFill>
                <a:effectLst/>
                <a:uLnTx/>
                <a:uFillTx/>
                <a:latin typeface="Calibri" panose="020F0502020204030204" pitchFamily="34" charset="0"/>
                <a:ea typeface="+mn-ea"/>
                <a:cs typeface="Arial" panose="020B0604020202020204" pitchFamily="34" charset="0"/>
              </a:rPr>
              <a:t>Westerly Wind Burst</a:t>
            </a:r>
            <a:endParaRPr kumimoji="0" lang="en-US" altLang="en-US" sz="1100" b="1" i="1" u="none" strike="noStrike" kern="1200" cap="none" spc="0" normalizeH="0" baseline="0" noProof="0">
              <a:ln>
                <a:noFill/>
              </a:ln>
              <a:solidFill>
                <a:srgbClr val="843C0C"/>
              </a:solidFill>
              <a:effectLst/>
              <a:uLnTx/>
              <a:uFillTx/>
              <a:latin typeface="Calibri" panose="020F0502020204030204" pitchFamily="34" charset="0"/>
              <a:ea typeface="+mn-ea"/>
              <a:cs typeface="Arial" panose="020B0604020202020204" pitchFamily="34" charset="0"/>
            </a:endParaRPr>
          </a:p>
        </p:txBody>
      </p:sp>
      <p:sp>
        <p:nvSpPr>
          <p:cNvPr id="92181" name="CuadroTexto 30">
            <a:extLst>
              <a:ext uri="{FF2B5EF4-FFF2-40B4-BE49-F238E27FC236}">
                <a16:creationId xmlns:a16="http://schemas.microsoft.com/office/drawing/2014/main" id="{FEAB5F78-0F74-423A-BF6D-650A24F6E7F0}"/>
              </a:ext>
            </a:extLst>
          </p:cNvPr>
          <p:cNvSpPr txBox="1">
            <a:spLocks noChangeArrowheads="1"/>
          </p:cNvSpPr>
          <p:nvPr/>
        </p:nvSpPr>
        <p:spPr bwMode="auto">
          <a:xfrm>
            <a:off x="4949825" y="3195638"/>
            <a:ext cx="9366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n-US" sz="1100" b="0" i="1" u="none" strike="noStrike" kern="1200" cap="none" spc="0" normalizeH="0" baseline="0" noProof="0">
                <a:ln>
                  <a:noFill/>
                </a:ln>
                <a:solidFill>
                  <a:srgbClr val="595959"/>
                </a:solidFill>
                <a:effectLst/>
                <a:uLnTx/>
                <a:uFillTx/>
                <a:latin typeface="Calibri" panose="020F0502020204030204" pitchFamily="34" charset="0"/>
                <a:ea typeface="+mn-ea"/>
                <a:cs typeface="Arial" panose="020B0604020202020204" pitchFamily="34" charset="0"/>
              </a:rPr>
              <a:t>Downwelling</a:t>
            </a:r>
            <a:endParaRPr kumimoji="0" lang="en-US" altLang="en-US" sz="1100" b="0" i="1" u="none" strike="noStrike" kern="1200" cap="none" spc="0" normalizeH="0" baseline="0" noProof="0">
              <a:ln>
                <a:noFill/>
              </a:ln>
              <a:solidFill>
                <a:srgbClr val="595959"/>
              </a:solidFill>
              <a:effectLst/>
              <a:uLnTx/>
              <a:uFillTx/>
              <a:latin typeface="Calibri" panose="020F0502020204030204" pitchFamily="34" charset="0"/>
              <a:ea typeface="+mn-ea"/>
              <a:cs typeface="Arial" panose="020B0604020202020204" pitchFamily="34" charset="0"/>
            </a:endParaRPr>
          </a:p>
        </p:txBody>
      </p:sp>
      <p:cxnSp>
        <p:nvCxnSpPr>
          <p:cNvPr id="50" name="Conector recto de flecha 26">
            <a:extLst>
              <a:ext uri="{FF2B5EF4-FFF2-40B4-BE49-F238E27FC236}">
                <a16:creationId xmlns:a16="http://schemas.microsoft.com/office/drawing/2014/main" id="{B4C3CD08-4B63-4BCB-A373-106D0B413F16}"/>
              </a:ext>
            </a:extLst>
          </p:cNvPr>
          <p:cNvCxnSpPr/>
          <p:nvPr/>
        </p:nvCxnSpPr>
        <p:spPr>
          <a:xfrm flipH="1" flipV="1">
            <a:off x="6183313" y="3195638"/>
            <a:ext cx="465137" cy="147637"/>
          </a:xfrm>
          <a:prstGeom prst="straightConnector1">
            <a:avLst/>
          </a:prstGeom>
          <a:ln w="38100">
            <a:solidFill>
              <a:schemeClr val="tx1"/>
            </a:solidFill>
            <a:headEnd type="none" w="med" len="med"/>
            <a:tailEnd type="arrow" w="med" len="med"/>
          </a:ln>
          <a:effectLst>
            <a:outerShdw blurRad="50800" dist="88900" dir="54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2" name="Conector recto de flecha 20">
            <a:extLst>
              <a:ext uri="{FF2B5EF4-FFF2-40B4-BE49-F238E27FC236}">
                <a16:creationId xmlns:a16="http://schemas.microsoft.com/office/drawing/2014/main" id="{5DAA5B0D-45ED-45BB-A170-23BCB74BA9BF}"/>
              </a:ext>
            </a:extLst>
          </p:cNvPr>
          <p:cNvCxnSpPr/>
          <p:nvPr/>
        </p:nvCxnSpPr>
        <p:spPr>
          <a:xfrm flipV="1">
            <a:off x="6459410" y="3434114"/>
            <a:ext cx="7434" cy="726543"/>
          </a:xfrm>
          <a:prstGeom prst="straightConnector1">
            <a:avLst/>
          </a:prstGeom>
          <a:ln w="19050">
            <a:solidFill>
              <a:schemeClr val="accent5">
                <a:lumMod val="60000"/>
                <a:lumOff val="40000"/>
              </a:schemeClr>
            </a:solidFill>
            <a:headEnd type="none" w="med" len="med"/>
            <a:tailEnd type="arrow" w="med" len="med"/>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92184" name="CuadroTexto 30">
            <a:extLst>
              <a:ext uri="{FF2B5EF4-FFF2-40B4-BE49-F238E27FC236}">
                <a16:creationId xmlns:a16="http://schemas.microsoft.com/office/drawing/2014/main" id="{A6A5D6C3-1A51-4B23-AC0C-996E4AA6EDC3}"/>
              </a:ext>
            </a:extLst>
          </p:cNvPr>
          <p:cNvSpPr txBox="1">
            <a:spLocks noChangeArrowheads="1"/>
          </p:cNvSpPr>
          <p:nvPr/>
        </p:nvSpPr>
        <p:spPr bwMode="auto">
          <a:xfrm>
            <a:off x="6007100" y="2903538"/>
            <a:ext cx="9366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n-US" sz="1100" b="0" i="1" u="none" strike="noStrike" kern="1200" cap="none" spc="0" normalizeH="0" baseline="0" noProof="0">
                <a:ln>
                  <a:noFill/>
                </a:ln>
                <a:solidFill>
                  <a:srgbClr val="595959"/>
                </a:solidFill>
                <a:effectLst/>
                <a:uLnTx/>
                <a:uFillTx/>
                <a:latin typeface="Calibri" panose="020F0502020204030204" pitchFamily="34" charset="0"/>
                <a:ea typeface="+mn-ea"/>
                <a:cs typeface="Arial" panose="020B0604020202020204" pitchFamily="34" charset="0"/>
              </a:rPr>
              <a:t>Trades (E)</a:t>
            </a:r>
            <a:endParaRPr kumimoji="0" lang="en-US" altLang="en-US" sz="1100" b="0" i="1" u="none" strike="noStrike" kern="1200" cap="none" spc="0" normalizeH="0" baseline="0" noProof="0">
              <a:ln>
                <a:noFill/>
              </a:ln>
              <a:solidFill>
                <a:srgbClr val="595959"/>
              </a:solidFill>
              <a:effectLst/>
              <a:uLnTx/>
              <a:uFillTx/>
              <a:latin typeface="Calibri" panose="020F0502020204030204" pitchFamily="34" charset="0"/>
              <a:ea typeface="+mn-ea"/>
              <a:cs typeface="Arial" panose="020B0604020202020204" pitchFamily="34" charset="0"/>
            </a:endParaRPr>
          </a:p>
        </p:txBody>
      </p:sp>
      <p:sp>
        <p:nvSpPr>
          <p:cNvPr id="33" name="Forma libre 10">
            <a:extLst>
              <a:ext uri="{FF2B5EF4-FFF2-40B4-BE49-F238E27FC236}">
                <a16:creationId xmlns:a16="http://schemas.microsoft.com/office/drawing/2014/main" id="{8AD77616-A4FB-41E4-A409-B872984EE935}"/>
              </a:ext>
            </a:extLst>
          </p:cNvPr>
          <p:cNvSpPr/>
          <p:nvPr/>
        </p:nvSpPr>
        <p:spPr>
          <a:xfrm>
            <a:off x="2066925" y="2559050"/>
            <a:ext cx="3751263" cy="3833813"/>
          </a:xfrm>
          <a:custGeom>
            <a:avLst/>
            <a:gdLst>
              <a:gd name="connsiteX0" fmla="*/ 168442 w 3672038"/>
              <a:gd name="connsiteY0" fmla="*/ 0 h 4244741"/>
              <a:gd name="connsiteX1" fmla="*/ 3672038 w 3672038"/>
              <a:gd name="connsiteY1" fmla="*/ 1823988 h 4244741"/>
              <a:gd name="connsiteX2" fmla="*/ 3652788 w 3672038"/>
              <a:gd name="connsiteY2" fmla="*/ 4244741 h 4244741"/>
              <a:gd name="connsiteX3" fmla="*/ 0 w 3672038"/>
              <a:gd name="connsiteY3" fmla="*/ 1636295 h 4244741"/>
              <a:gd name="connsiteX0" fmla="*/ 168442 w 3672038"/>
              <a:gd name="connsiteY0" fmla="*/ 0 h 4244741"/>
              <a:gd name="connsiteX1" fmla="*/ 3672038 w 3672038"/>
              <a:gd name="connsiteY1" fmla="*/ 1823988 h 4244741"/>
              <a:gd name="connsiteX2" fmla="*/ 3652788 w 3672038"/>
              <a:gd name="connsiteY2" fmla="*/ 4244741 h 4244741"/>
              <a:gd name="connsiteX3" fmla="*/ 0 w 3672038"/>
              <a:gd name="connsiteY3" fmla="*/ 1636295 h 4244741"/>
              <a:gd name="connsiteX4" fmla="*/ 168442 w 3672038"/>
              <a:gd name="connsiteY4" fmla="*/ 0 h 4244741"/>
              <a:gd name="connsiteX0" fmla="*/ 38501 w 3542097"/>
              <a:gd name="connsiteY0" fmla="*/ 0 h 4244741"/>
              <a:gd name="connsiteX1" fmla="*/ 3542097 w 3542097"/>
              <a:gd name="connsiteY1" fmla="*/ 1823988 h 4244741"/>
              <a:gd name="connsiteX2" fmla="*/ 3522847 w 3542097"/>
              <a:gd name="connsiteY2" fmla="*/ 4244741 h 4244741"/>
              <a:gd name="connsiteX3" fmla="*/ 0 w 3542097"/>
              <a:gd name="connsiteY3" fmla="*/ 1742173 h 4244741"/>
              <a:gd name="connsiteX4" fmla="*/ 38501 w 3542097"/>
              <a:gd name="connsiteY4" fmla="*/ 0 h 4244741"/>
              <a:gd name="connsiteX0" fmla="*/ 38501 w 4088007"/>
              <a:gd name="connsiteY0" fmla="*/ 0 h 4244741"/>
              <a:gd name="connsiteX1" fmla="*/ 4088007 w 4088007"/>
              <a:gd name="connsiteY1" fmla="*/ 1305373 h 4244741"/>
              <a:gd name="connsiteX2" fmla="*/ 3522847 w 4088007"/>
              <a:gd name="connsiteY2" fmla="*/ 4244741 h 4244741"/>
              <a:gd name="connsiteX3" fmla="*/ 0 w 4088007"/>
              <a:gd name="connsiteY3" fmla="*/ 1742173 h 4244741"/>
              <a:gd name="connsiteX4" fmla="*/ 38501 w 4088007"/>
              <a:gd name="connsiteY4" fmla="*/ 0 h 4244741"/>
              <a:gd name="connsiteX0" fmla="*/ 38501 w 4123348"/>
              <a:gd name="connsiteY0" fmla="*/ 0 h 3644240"/>
              <a:gd name="connsiteX1" fmla="*/ 4088007 w 4123348"/>
              <a:gd name="connsiteY1" fmla="*/ 1305373 h 3644240"/>
              <a:gd name="connsiteX2" fmla="*/ 4123348 w 4123348"/>
              <a:gd name="connsiteY2" fmla="*/ 3644240 h 3644240"/>
              <a:gd name="connsiteX3" fmla="*/ 0 w 4123348"/>
              <a:gd name="connsiteY3" fmla="*/ 1742173 h 3644240"/>
              <a:gd name="connsiteX4" fmla="*/ 38501 w 4123348"/>
              <a:gd name="connsiteY4" fmla="*/ 0 h 3644240"/>
              <a:gd name="connsiteX0" fmla="*/ 38501 w 4123348"/>
              <a:gd name="connsiteY0" fmla="*/ 0 h 3644240"/>
              <a:gd name="connsiteX1" fmla="*/ 4088007 w 4123348"/>
              <a:gd name="connsiteY1" fmla="*/ 1305373 h 3644240"/>
              <a:gd name="connsiteX2" fmla="*/ 4123348 w 4123348"/>
              <a:gd name="connsiteY2" fmla="*/ 3644240 h 3644240"/>
              <a:gd name="connsiteX3" fmla="*/ 0 w 4123348"/>
              <a:gd name="connsiteY3" fmla="*/ 1605696 h 3644240"/>
              <a:gd name="connsiteX4" fmla="*/ 38501 w 4123348"/>
              <a:gd name="connsiteY4" fmla="*/ 0 h 3644240"/>
              <a:gd name="connsiteX0" fmla="*/ 0 w 4084847"/>
              <a:gd name="connsiteY0" fmla="*/ 0 h 3644240"/>
              <a:gd name="connsiteX1" fmla="*/ 4049506 w 4084847"/>
              <a:gd name="connsiteY1" fmla="*/ 1305373 h 3644240"/>
              <a:gd name="connsiteX2" fmla="*/ 4084847 w 4084847"/>
              <a:gd name="connsiteY2" fmla="*/ 3644240 h 3644240"/>
              <a:gd name="connsiteX3" fmla="*/ 16090 w 4084847"/>
              <a:gd name="connsiteY3" fmla="*/ 1619344 h 3644240"/>
              <a:gd name="connsiteX4" fmla="*/ 0 w 4084847"/>
              <a:gd name="connsiteY4" fmla="*/ 0 h 3644240"/>
              <a:gd name="connsiteX0" fmla="*/ 0 w 4084847"/>
              <a:gd name="connsiteY0" fmla="*/ 0 h 3644240"/>
              <a:gd name="connsiteX1" fmla="*/ 3725656 w 4084847"/>
              <a:gd name="connsiteY1" fmla="*/ 1657798 h 3644240"/>
              <a:gd name="connsiteX2" fmla="*/ 4084847 w 4084847"/>
              <a:gd name="connsiteY2" fmla="*/ 3644240 h 3644240"/>
              <a:gd name="connsiteX3" fmla="*/ 16090 w 4084847"/>
              <a:gd name="connsiteY3" fmla="*/ 1619344 h 3644240"/>
              <a:gd name="connsiteX4" fmla="*/ 0 w 4084847"/>
              <a:gd name="connsiteY4" fmla="*/ 0 h 3644240"/>
              <a:gd name="connsiteX0" fmla="*/ 0 w 3751472"/>
              <a:gd name="connsiteY0" fmla="*/ 0 h 3834740"/>
              <a:gd name="connsiteX1" fmla="*/ 3725656 w 3751472"/>
              <a:gd name="connsiteY1" fmla="*/ 1657798 h 3834740"/>
              <a:gd name="connsiteX2" fmla="*/ 3751472 w 3751472"/>
              <a:gd name="connsiteY2" fmla="*/ 3834740 h 3834740"/>
              <a:gd name="connsiteX3" fmla="*/ 16090 w 3751472"/>
              <a:gd name="connsiteY3" fmla="*/ 1619344 h 3834740"/>
              <a:gd name="connsiteX4" fmla="*/ 0 w 3751472"/>
              <a:gd name="connsiteY4" fmla="*/ 0 h 3834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1472" h="3834740">
                <a:moveTo>
                  <a:pt x="0" y="0"/>
                </a:moveTo>
                <a:lnTo>
                  <a:pt x="3725656" y="1657798"/>
                </a:lnTo>
                <a:lnTo>
                  <a:pt x="3751472" y="3834740"/>
                </a:lnTo>
                <a:lnTo>
                  <a:pt x="16090" y="1619344"/>
                </a:lnTo>
                <a:lnTo>
                  <a:pt x="0" y="0"/>
                </a:lnTo>
                <a:close/>
              </a:path>
            </a:pathLst>
          </a:custGeom>
          <a:solidFill>
            <a:schemeClr val="accent6">
              <a:lumMod val="20000"/>
              <a:lumOff val="80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92186" name="Grupo 17">
            <a:extLst>
              <a:ext uri="{FF2B5EF4-FFF2-40B4-BE49-F238E27FC236}">
                <a16:creationId xmlns:a16="http://schemas.microsoft.com/office/drawing/2014/main" id="{7F545F70-8CE3-4A69-B3FA-6542AA96520A}"/>
              </a:ext>
            </a:extLst>
          </p:cNvPr>
          <p:cNvGrpSpPr>
            <a:grpSpLocks/>
          </p:cNvGrpSpPr>
          <p:nvPr/>
        </p:nvGrpSpPr>
        <p:grpSpPr bwMode="auto">
          <a:xfrm>
            <a:off x="2079625" y="3927475"/>
            <a:ext cx="3721100" cy="669925"/>
            <a:chOff x="2752842" y="2561119"/>
            <a:chExt cx="3536673" cy="669864"/>
          </a:xfrm>
        </p:grpSpPr>
        <p:cxnSp>
          <p:nvCxnSpPr>
            <p:cNvPr id="38" name="Conector recto 14">
              <a:extLst>
                <a:ext uri="{FF2B5EF4-FFF2-40B4-BE49-F238E27FC236}">
                  <a16:creationId xmlns:a16="http://schemas.microsoft.com/office/drawing/2014/main" id="{EA8C41EE-C8BD-4736-A3B1-1483D91E10DC}"/>
                </a:ext>
              </a:extLst>
            </p:cNvPr>
            <p:cNvCxnSpPr>
              <a:cxnSpLocks noChangeAspect="1"/>
            </p:cNvCxnSpPr>
            <p:nvPr/>
          </p:nvCxnSpPr>
          <p:spPr>
            <a:xfrm>
              <a:off x="2752842" y="2561119"/>
              <a:ext cx="1169336" cy="22223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9" name="Conector recto 15">
              <a:extLst>
                <a:ext uri="{FF2B5EF4-FFF2-40B4-BE49-F238E27FC236}">
                  <a16:creationId xmlns:a16="http://schemas.microsoft.com/office/drawing/2014/main" id="{934920ED-B2EA-47B1-9071-F593F8794C96}"/>
                </a:ext>
              </a:extLst>
            </p:cNvPr>
            <p:cNvCxnSpPr>
              <a:cxnSpLocks noChangeAspect="1"/>
            </p:cNvCxnSpPr>
            <p:nvPr/>
          </p:nvCxnSpPr>
          <p:spPr>
            <a:xfrm>
              <a:off x="6005857" y="3177013"/>
              <a:ext cx="283658" cy="5397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1" name="Conector recto 13">
              <a:extLst>
                <a:ext uri="{FF2B5EF4-FFF2-40B4-BE49-F238E27FC236}">
                  <a16:creationId xmlns:a16="http://schemas.microsoft.com/office/drawing/2014/main" id="{F44574D8-8969-44F7-B1D1-AAAE7271AC30}"/>
                </a:ext>
              </a:extLst>
            </p:cNvPr>
            <p:cNvCxnSpPr>
              <a:cxnSpLocks noChangeAspect="1"/>
            </p:cNvCxnSpPr>
            <p:nvPr/>
          </p:nvCxnSpPr>
          <p:spPr>
            <a:xfrm>
              <a:off x="3999127" y="2796048"/>
              <a:ext cx="2006730" cy="380965"/>
            </a:xfrm>
            <a:prstGeom prst="line">
              <a:avLst/>
            </a:prstGeom>
            <a:ln w="12700">
              <a:solidFill>
                <a:schemeClr val="tx1"/>
              </a:solidFill>
              <a:prstDash val="lgDash"/>
            </a:ln>
          </p:spPr>
          <p:style>
            <a:lnRef idx="1">
              <a:schemeClr val="accent1"/>
            </a:lnRef>
            <a:fillRef idx="0">
              <a:schemeClr val="accent1"/>
            </a:fillRef>
            <a:effectRef idx="0">
              <a:schemeClr val="accent1"/>
            </a:effectRef>
            <a:fontRef idx="minor">
              <a:schemeClr val="tx1"/>
            </a:fontRef>
          </p:style>
        </p:cxnSp>
      </p:grpSp>
      <p:sp>
        <p:nvSpPr>
          <p:cNvPr id="42" name="Forma libre 10">
            <a:extLst>
              <a:ext uri="{FF2B5EF4-FFF2-40B4-BE49-F238E27FC236}">
                <a16:creationId xmlns:a16="http://schemas.microsoft.com/office/drawing/2014/main" id="{3E097CCC-6E24-443E-8D64-AE6E2720A4C6}"/>
              </a:ext>
            </a:extLst>
          </p:cNvPr>
          <p:cNvSpPr/>
          <p:nvPr/>
        </p:nvSpPr>
        <p:spPr>
          <a:xfrm>
            <a:off x="6843713" y="2919413"/>
            <a:ext cx="765175" cy="2176462"/>
          </a:xfrm>
          <a:custGeom>
            <a:avLst/>
            <a:gdLst>
              <a:gd name="connsiteX0" fmla="*/ 168442 w 3672038"/>
              <a:gd name="connsiteY0" fmla="*/ 0 h 4244741"/>
              <a:gd name="connsiteX1" fmla="*/ 3672038 w 3672038"/>
              <a:gd name="connsiteY1" fmla="*/ 1823988 h 4244741"/>
              <a:gd name="connsiteX2" fmla="*/ 3652788 w 3672038"/>
              <a:gd name="connsiteY2" fmla="*/ 4244741 h 4244741"/>
              <a:gd name="connsiteX3" fmla="*/ 0 w 3672038"/>
              <a:gd name="connsiteY3" fmla="*/ 1636295 h 4244741"/>
              <a:gd name="connsiteX0" fmla="*/ 168442 w 3672038"/>
              <a:gd name="connsiteY0" fmla="*/ 0 h 4244741"/>
              <a:gd name="connsiteX1" fmla="*/ 3672038 w 3672038"/>
              <a:gd name="connsiteY1" fmla="*/ 1823988 h 4244741"/>
              <a:gd name="connsiteX2" fmla="*/ 3652788 w 3672038"/>
              <a:gd name="connsiteY2" fmla="*/ 4244741 h 4244741"/>
              <a:gd name="connsiteX3" fmla="*/ 0 w 3672038"/>
              <a:gd name="connsiteY3" fmla="*/ 1636295 h 4244741"/>
              <a:gd name="connsiteX4" fmla="*/ 168442 w 3672038"/>
              <a:gd name="connsiteY4" fmla="*/ 0 h 4244741"/>
              <a:gd name="connsiteX0" fmla="*/ 38501 w 3542097"/>
              <a:gd name="connsiteY0" fmla="*/ 0 h 4244741"/>
              <a:gd name="connsiteX1" fmla="*/ 3542097 w 3542097"/>
              <a:gd name="connsiteY1" fmla="*/ 1823988 h 4244741"/>
              <a:gd name="connsiteX2" fmla="*/ 3522847 w 3542097"/>
              <a:gd name="connsiteY2" fmla="*/ 4244741 h 4244741"/>
              <a:gd name="connsiteX3" fmla="*/ 0 w 3542097"/>
              <a:gd name="connsiteY3" fmla="*/ 1742173 h 4244741"/>
              <a:gd name="connsiteX4" fmla="*/ 38501 w 3542097"/>
              <a:gd name="connsiteY4" fmla="*/ 0 h 4244741"/>
              <a:gd name="connsiteX0" fmla="*/ 38501 w 4088007"/>
              <a:gd name="connsiteY0" fmla="*/ 0 h 4244741"/>
              <a:gd name="connsiteX1" fmla="*/ 4088007 w 4088007"/>
              <a:gd name="connsiteY1" fmla="*/ 1305373 h 4244741"/>
              <a:gd name="connsiteX2" fmla="*/ 3522847 w 4088007"/>
              <a:gd name="connsiteY2" fmla="*/ 4244741 h 4244741"/>
              <a:gd name="connsiteX3" fmla="*/ 0 w 4088007"/>
              <a:gd name="connsiteY3" fmla="*/ 1742173 h 4244741"/>
              <a:gd name="connsiteX4" fmla="*/ 38501 w 4088007"/>
              <a:gd name="connsiteY4" fmla="*/ 0 h 4244741"/>
              <a:gd name="connsiteX0" fmla="*/ 38501 w 4123348"/>
              <a:gd name="connsiteY0" fmla="*/ 0 h 3644240"/>
              <a:gd name="connsiteX1" fmla="*/ 4088007 w 4123348"/>
              <a:gd name="connsiteY1" fmla="*/ 1305373 h 3644240"/>
              <a:gd name="connsiteX2" fmla="*/ 4123348 w 4123348"/>
              <a:gd name="connsiteY2" fmla="*/ 3644240 h 3644240"/>
              <a:gd name="connsiteX3" fmla="*/ 0 w 4123348"/>
              <a:gd name="connsiteY3" fmla="*/ 1742173 h 3644240"/>
              <a:gd name="connsiteX4" fmla="*/ 38501 w 4123348"/>
              <a:gd name="connsiteY4" fmla="*/ 0 h 3644240"/>
              <a:gd name="connsiteX0" fmla="*/ 38501 w 4123348"/>
              <a:gd name="connsiteY0" fmla="*/ 0 h 3644240"/>
              <a:gd name="connsiteX1" fmla="*/ 4088007 w 4123348"/>
              <a:gd name="connsiteY1" fmla="*/ 1305373 h 3644240"/>
              <a:gd name="connsiteX2" fmla="*/ 4123348 w 4123348"/>
              <a:gd name="connsiteY2" fmla="*/ 3644240 h 3644240"/>
              <a:gd name="connsiteX3" fmla="*/ 0 w 4123348"/>
              <a:gd name="connsiteY3" fmla="*/ 1605696 h 3644240"/>
              <a:gd name="connsiteX4" fmla="*/ 38501 w 4123348"/>
              <a:gd name="connsiteY4" fmla="*/ 0 h 3644240"/>
              <a:gd name="connsiteX0" fmla="*/ 0 w 4084847"/>
              <a:gd name="connsiteY0" fmla="*/ 0 h 3644240"/>
              <a:gd name="connsiteX1" fmla="*/ 4049506 w 4084847"/>
              <a:gd name="connsiteY1" fmla="*/ 1305373 h 3644240"/>
              <a:gd name="connsiteX2" fmla="*/ 4084847 w 4084847"/>
              <a:gd name="connsiteY2" fmla="*/ 3644240 h 3644240"/>
              <a:gd name="connsiteX3" fmla="*/ 16090 w 4084847"/>
              <a:gd name="connsiteY3" fmla="*/ 1619344 h 3644240"/>
              <a:gd name="connsiteX4" fmla="*/ 0 w 4084847"/>
              <a:gd name="connsiteY4" fmla="*/ 0 h 3644240"/>
              <a:gd name="connsiteX0" fmla="*/ 0 w 4084847"/>
              <a:gd name="connsiteY0" fmla="*/ 0 h 3644240"/>
              <a:gd name="connsiteX1" fmla="*/ 3725656 w 4084847"/>
              <a:gd name="connsiteY1" fmla="*/ 1657798 h 3644240"/>
              <a:gd name="connsiteX2" fmla="*/ 4084847 w 4084847"/>
              <a:gd name="connsiteY2" fmla="*/ 3644240 h 3644240"/>
              <a:gd name="connsiteX3" fmla="*/ 16090 w 4084847"/>
              <a:gd name="connsiteY3" fmla="*/ 1619344 h 3644240"/>
              <a:gd name="connsiteX4" fmla="*/ 0 w 4084847"/>
              <a:gd name="connsiteY4" fmla="*/ 0 h 3644240"/>
              <a:gd name="connsiteX0" fmla="*/ 0 w 3751472"/>
              <a:gd name="connsiteY0" fmla="*/ 0 h 3834740"/>
              <a:gd name="connsiteX1" fmla="*/ 3725656 w 3751472"/>
              <a:gd name="connsiteY1" fmla="*/ 1657798 h 3834740"/>
              <a:gd name="connsiteX2" fmla="*/ 3751472 w 3751472"/>
              <a:gd name="connsiteY2" fmla="*/ 3834740 h 3834740"/>
              <a:gd name="connsiteX3" fmla="*/ 16090 w 3751472"/>
              <a:gd name="connsiteY3" fmla="*/ 1619344 h 3834740"/>
              <a:gd name="connsiteX4" fmla="*/ 0 w 3751472"/>
              <a:gd name="connsiteY4" fmla="*/ 0 h 3834740"/>
              <a:gd name="connsiteX0" fmla="*/ 0 w 4132472"/>
              <a:gd name="connsiteY0" fmla="*/ 0 h 3253715"/>
              <a:gd name="connsiteX1" fmla="*/ 4106656 w 4132472"/>
              <a:gd name="connsiteY1" fmla="*/ 1076773 h 3253715"/>
              <a:gd name="connsiteX2" fmla="*/ 4132472 w 4132472"/>
              <a:gd name="connsiteY2" fmla="*/ 3253715 h 3253715"/>
              <a:gd name="connsiteX3" fmla="*/ 397090 w 4132472"/>
              <a:gd name="connsiteY3" fmla="*/ 1038319 h 3253715"/>
              <a:gd name="connsiteX4" fmla="*/ 0 w 4132472"/>
              <a:gd name="connsiteY4" fmla="*/ 0 h 3253715"/>
              <a:gd name="connsiteX0" fmla="*/ 0 w 4132472"/>
              <a:gd name="connsiteY0" fmla="*/ 0 h 3253715"/>
              <a:gd name="connsiteX1" fmla="*/ 4106656 w 4132472"/>
              <a:gd name="connsiteY1" fmla="*/ 1076773 h 3253715"/>
              <a:gd name="connsiteX2" fmla="*/ 4132472 w 4132472"/>
              <a:gd name="connsiteY2" fmla="*/ 3253715 h 3253715"/>
              <a:gd name="connsiteX3" fmla="*/ 35140 w 4132472"/>
              <a:gd name="connsiteY3" fmla="*/ 1362169 h 3253715"/>
              <a:gd name="connsiteX4" fmla="*/ 0 w 4132472"/>
              <a:gd name="connsiteY4" fmla="*/ 0 h 3253715"/>
              <a:gd name="connsiteX0" fmla="*/ 0 w 4132472"/>
              <a:gd name="connsiteY0" fmla="*/ 0 h 3253715"/>
              <a:gd name="connsiteX1" fmla="*/ 4106656 w 4132472"/>
              <a:gd name="connsiteY1" fmla="*/ 1076773 h 3253715"/>
              <a:gd name="connsiteX2" fmla="*/ 4132472 w 4132472"/>
              <a:gd name="connsiteY2" fmla="*/ 3253715 h 3253715"/>
              <a:gd name="connsiteX3" fmla="*/ 2387815 w 4132472"/>
              <a:gd name="connsiteY3" fmla="*/ 2562319 h 3253715"/>
              <a:gd name="connsiteX4" fmla="*/ 0 w 4132472"/>
              <a:gd name="connsiteY4" fmla="*/ 0 h 3253715"/>
              <a:gd name="connsiteX0" fmla="*/ 250610 w 1744657"/>
              <a:gd name="connsiteY0" fmla="*/ 0 h 2339315"/>
              <a:gd name="connsiteX1" fmla="*/ 1718841 w 1744657"/>
              <a:gd name="connsiteY1" fmla="*/ 162373 h 2339315"/>
              <a:gd name="connsiteX2" fmla="*/ 1744657 w 1744657"/>
              <a:gd name="connsiteY2" fmla="*/ 2339315 h 2339315"/>
              <a:gd name="connsiteX3" fmla="*/ 0 w 1744657"/>
              <a:gd name="connsiteY3" fmla="*/ 1647919 h 2339315"/>
              <a:gd name="connsiteX4" fmla="*/ 250610 w 1744657"/>
              <a:gd name="connsiteY4" fmla="*/ 0 h 2339315"/>
              <a:gd name="connsiteX0" fmla="*/ 0 w 1494047"/>
              <a:gd name="connsiteY0" fmla="*/ 0 h 2339315"/>
              <a:gd name="connsiteX1" fmla="*/ 1468231 w 1494047"/>
              <a:gd name="connsiteY1" fmla="*/ 162373 h 2339315"/>
              <a:gd name="connsiteX2" fmla="*/ 1494047 w 1494047"/>
              <a:gd name="connsiteY2" fmla="*/ 2339315 h 2339315"/>
              <a:gd name="connsiteX3" fmla="*/ 778090 w 1494047"/>
              <a:gd name="connsiteY3" fmla="*/ 2047969 h 2339315"/>
              <a:gd name="connsiteX4" fmla="*/ 0 w 1494047"/>
              <a:gd name="connsiteY4" fmla="*/ 0 h 2339315"/>
              <a:gd name="connsiteX0" fmla="*/ 0 w 770147"/>
              <a:gd name="connsiteY0" fmla="*/ 532952 h 2176942"/>
              <a:gd name="connsiteX1" fmla="*/ 744331 w 770147"/>
              <a:gd name="connsiteY1" fmla="*/ 0 h 2176942"/>
              <a:gd name="connsiteX2" fmla="*/ 770147 w 770147"/>
              <a:gd name="connsiteY2" fmla="*/ 2176942 h 2176942"/>
              <a:gd name="connsiteX3" fmla="*/ 54190 w 770147"/>
              <a:gd name="connsiteY3" fmla="*/ 1885596 h 2176942"/>
              <a:gd name="connsiteX4" fmla="*/ 0 w 770147"/>
              <a:gd name="connsiteY4" fmla="*/ 532952 h 2176942"/>
              <a:gd name="connsiteX0" fmla="*/ 0 w 770147"/>
              <a:gd name="connsiteY0" fmla="*/ 532952 h 2176942"/>
              <a:gd name="connsiteX1" fmla="*/ 744331 w 770147"/>
              <a:gd name="connsiteY1" fmla="*/ 0 h 2176942"/>
              <a:gd name="connsiteX2" fmla="*/ 770147 w 770147"/>
              <a:gd name="connsiteY2" fmla="*/ 2176942 h 2176942"/>
              <a:gd name="connsiteX3" fmla="*/ 35140 w 770147"/>
              <a:gd name="connsiteY3" fmla="*/ 1876071 h 2176942"/>
              <a:gd name="connsiteX4" fmla="*/ 0 w 770147"/>
              <a:gd name="connsiteY4" fmla="*/ 532952 h 2176942"/>
              <a:gd name="connsiteX0" fmla="*/ 0 w 770147"/>
              <a:gd name="connsiteY0" fmla="*/ 532952 h 2176942"/>
              <a:gd name="connsiteX1" fmla="*/ 744331 w 770147"/>
              <a:gd name="connsiteY1" fmla="*/ 0 h 2176942"/>
              <a:gd name="connsiteX2" fmla="*/ 770147 w 770147"/>
              <a:gd name="connsiteY2" fmla="*/ 2176942 h 2176942"/>
              <a:gd name="connsiteX3" fmla="*/ 19900 w 770147"/>
              <a:gd name="connsiteY3" fmla="*/ 1868451 h 2176942"/>
              <a:gd name="connsiteX4" fmla="*/ 0 w 770147"/>
              <a:gd name="connsiteY4" fmla="*/ 532952 h 2176942"/>
              <a:gd name="connsiteX0" fmla="*/ 0 w 766337"/>
              <a:gd name="connsiteY0" fmla="*/ 548192 h 2176942"/>
              <a:gd name="connsiteX1" fmla="*/ 740521 w 766337"/>
              <a:gd name="connsiteY1" fmla="*/ 0 h 2176942"/>
              <a:gd name="connsiteX2" fmla="*/ 766337 w 766337"/>
              <a:gd name="connsiteY2" fmla="*/ 2176942 h 2176942"/>
              <a:gd name="connsiteX3" fmla="*/ 16090 w 766337"/>
              <a:gd name="connsiteY3" fmla="*/ 1868451 h 2176942"/>
              <a:gd name="connsiteX4" fmla="*/ 0 w 766337"/>
              <a:gd name="connsiteY4" fmla="*/ 548192 h 2176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6337" h="2176942">
                <a:moveTo>
                  <a:pt x="0" y="548192"/>
                </a:moveTo>
                <a:lnTo>
                  <a:pt x="740521" y="0"/>
                </a:lnTo>
                <a:lnTo>
                  <a:pt x="766337" y="2176942"/>
                </a:lnTo>
                <a:lnTo>
                  <a:pt x="16090" y="1868451"/>
                </a:lnTo>
                <a:lnTo>
                  <a:pt x="0" y="548192"/>
                </a:lnTo>
                <a:close/>
              </a:path>
            </a:pathLst>
          </a:custGeom>
          <a:solidFill>
            <a:schemeClr val="accent6">
              <a:lumMod val="20000"/>
              <a:lumOff val="80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2188" name="CuadroTexto 30">
            <a:extLst>
              <a:ext uri="{FF2B5EF4-FFF2-40B4-BE49-F238E27FC236}">
                <a16:creationId xmlns:a16="http://schemas.microsoft.com/office/drawing/2014/main" id="{67443F28-EF82-4BF5-A256-95D3D6811BFB}"/>
              </a:ext>
            </a:extLst>
          </p:cNvPr>
          <p:cNvSpPr txBox="1">
            <a:spLocks noChangeArrowheads="1"/>
          </p:cNvSpPr>
          <p:nvPr/>
        </p:nvSpPr>
        <p:spPr bwMode="auto">
          <a:xfrm rot="-2171604">
            <a:off x="6500813" y="5688013"/>
            <a:ext cx="14652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n-US" sz="1400" b="0" i="0" u="none" strike="noStrike" kern="1200" cap="none" spc="0" normalizeH="0" baseline="0" noProof="0">
                <a:ln>
                  <a:noFill/>
                </a:ln>
                <a:solidFill>
                  <a:srgbClr val="595959"/>
                </a:solidFill>
                <a:effectLst/>
                <a:uLnTx/>
                <a:uFillTx/>
                <a:latin typeface="Calibri" panose="020F0502020204030204" pitchFamily="34" charset="0"/>
                <a:ea typeface="+mn-ea"/>
                <a:cs typeface="Arial" panose="020B0604020202020204" pitchFamily="34" charset="0"/>
              </a:rPr>
              <a:t>S. América (E)</a:t>
            </a:r>
            <a:endParaRPr kumimoji="0" lang="en-US" altLang="en-US" sz="1400" b="0" i="0" u="none" strike="noStrike" kern="1200" cap="none" spc="0" normalizeH="0" baseline="0" noProof="0">
              <a:ln>
                <a:noFill/>
              </a:ln>
              <a:solidFill>
                <a:srgbClr val="595959"/>
              </a:solidFill>
              <a:effectLst/>
              <a:uLnTx/>
              <a:uFillTx/>
              <a:latin typeface="Calibri" panose="020F0502020204030204" pitchFamily="34" charset="0"/>
              <a:ea typeface="+mn-ea"/>
              <a:cs typeface="Arial" panose="020B0604020202020204" pitchFamily="34" charset="0"/>
            </a:endParaRPr>
          </a:p>
        </p:txBody>
      </p:sp>
      <p:cxnSp>
        <p:nvCxnSpPr>
          <p:cNvPr id="51" name="Conector recto de flecha 20">
            <a:extLst>
              <a:ext uri="{FF2B5EF4-FFF2-40B4-BE49-F238E27FC236}">
                <a16:creationId xmlns:a16="http://schemas.microsoft.com/office/drawing/2014/main" id="{D43A662F-7C8F-44C8-B202-246BD21C8888}"/>
              </a:ext>
            </a:extLst>
          </p:cNvPr>
          <p:cNvCxnSpPr/>
          <p:nvPr/>
        </p:nvCxnSpPr>
        <p:spPr>
          <a:xfrm flipH="1" flipV="1">
            <a:off x="4307643" y="3491418"/>
            <a:ext cx="1011" cy="539258"/>
          </a:xfrm>
          <a:prstGeom prst="straightConnector1">
            <a:avLst/>
          </a:prstGeom>
          <a:ln w="19050">
            <a:solidFill>
              <a:schemeClr val="accent5">
                <a:lumMod val="60000"/>
                <a:lumOff val="40000"/>
              </a:schemeClr>
            </a:solidFill>
            <a:headEnd type="none" w="med" len="med"/>
            <a:tailEnd type="arrow" w="med" len="med"/>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57" name="Conector recto de flecha 20">
            <a:extLst>
              <a:ext uri="{FF2B5EF4-FFF2-40B4-BE49-F238E27FC236}">
                <a16:creationId xmlns:a16="http://schemas.microsoft.com/office/drawing/2014/main" id="{63F3285D-C1A1-4DCB-B389-9F91B6A35AB4}"/>
              </a:ext>
            </a:extLst>
          </p:cNvPr>
          <p:cNvCxnSpPr/>
          <p:nvPr/>
        </p:nvCxnSpPr>
        <p:spPr>
          <a:xfrm flipH="1" flipV="1">
            <a:off x="5710940" y="2561168"/>
            <a:ext cx="1011" cy="539258"/>
          </a:xfrm>
          <a:prstGeom prst="straightConnector1">
            <a:avLst/>
          </a:prstGeom>
          <a:ln w="19050">
            <a:solidFill>
              <a:schemeClr val="accent5">
                <a:lumMod val="60000"/>
                <a:lumOff val="40000"/>
              </a:schemeClr>
            </a:solidFill>
            <a:headEnd type="none" w="med" len="med"/>
            <a:tailEnd type="arrow" w="med" len="med"/>
          </a:ln>
          <a:effectLst>
            <a:glow rad="63500">
              <a:schemeClr val="accent5">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58" name="57 Forma libre">
            <a:extLst>
              <a:ext uri="{FF2B5EF4-FFF2-40B4-BE49-F238E27FC236}">
                <a16:creationId xmlns:a16="http://schemas.microsoft.com/office/drawing/2014/main" id="{93908E68-C228-44ED-87FE-29006B105EFC}"/>
              </a:ext>
            </a:extLst>
          </p:cNvPr>
          <p:cNvSpPr/>
          <p:nvPr/>
        </p:nvSpPr>
        <p:spPr>
          <a:xfrm rot="10986804">
            <a:off x="3457575" y="4075113"/>
            <a:ext cx="1552575" cy="331787"/>
          </a:xfrm>
          <a:custGeom>
            <a:avLst/>
            <a:gdLst>
              <a:gd name="connsiteX0" fmla="*/ 0 w 1968169"/>
              <a:gd name="connsiteY0" fmla="*/ 2833 h 324063"/>
              <a:gd name="connsiteX1" fmla="*/ 173362 w 1968169"/>
              <a:gd name="connsiteY1" fmla="*/ 23228 h 324063"/>
              <a:gd name="connsiteX2" fmla="*/ 333127 w 1968169"/>
              <a:gd name="connsiteY2" fmla="*/ 142202 h 324063"/>
              <a:gd name="connsiteX3" fmla="*/ 639060 w 1968169"/>
              <a:gd name="connsiteY3" fmla="*/ 284971 h 324063"/>
              <a:gd name="connsiteX4" fmla="*/ 907601 w 1968169"/>
              <a:gd name="connsiteY4" fmla="*/ 318964 h 324063"/>
              <a:gd name="connsiteX5" fmla="*/ 1155747 w 1968169"/>
              <a:gd name="connsiteY5" fmla="*/ 315564 h 324063"/>
              <a:gd name="connsiteX6" fmla="*/ 1339307 w 1968169"/>
              <a:gd name="connsiteY6" fmla="*/ 281572 h 324063"/>
              <a:gd name="connsiteX7" fmla="*/ 1516068 w 1968169"/>
              <a:gd name="connsiteY7" fmla="*/ 220385 h 324063"/>
              <a:gd name="connsiteX8" fmla="*/ 1709826 w 1968169"/>
              <a:gd name="connsiteY8" fmla="*/ 172796 h 324063"/>
              <a:gd name="connsiteX9" fmla="*/ 1968169 w 1968169"/>
              <a:gd name="connsiteY9" fmla="*/ 203389 h 324063"/>
              <a:gd name="connsiteX0" fmla="*/ 0 w 1968169"/>
              <a:gd name="connsiteY0" fmla="*/ 2833 h 324063"/>
              <a:gd name="connsiteX1" fmla="*/ 173362 w 1968169"/>
              <a:gd name="connsiteY1" fmla="*/ 23228 h 324063"/>
              <a:gd name="connsiteX2" fmla="*/ 333127 w 1968169"/>
              <a:gd name="connsiteY2" fmla="*/ 142202 h 324063"/>
              <a:gd name="connsiteX3" fmla="*/ 639060 w 1968169"/>
              <a:gd name="connsiteY3" fmla="*/ 284971 h 324063"/>
              <a:gd name="connsiteX4" fmla="*/ 907601 w 1968169"/>
              <a:gd name="connsiteY4" fmla="*/ 318964 h 324063"/>
              <a:gd name="connsiteX5" fmla="*/ 1155747 w 1968169"/>
              <a:gd name="connsiteY5" fmla="*/ 315564 h 324063"/>
              <a:gd name="connsiteX6" fmla="*/ 1339307 w 1968169"/>
              <a:gd name="connsiteY6" fmla="*/ 281572 h 324063"/>
              <a:gd name="connsiteX7" fmla="*/ 1516068 w 1968169"/>
              <a:gd name="connsiteY7" fmla="*/ 220385 h 324063"/>
              <a:gd name="connsiteX8" fmla="*/ 1726822 w 1968169"/>
              <a:gd name="connsiteY8" fmla="*/ 179594 h 324063"/>
              <a:gd name="connsiteX9" fmla="*/ 1968169 w 1968169"/>
              <a:gd name="connsiteY9" fmla="*/ 203389 h 324063"/>
              <a:gd name="connsiteX0" fmla="*/ 0 w 1968169"/>
              <a:gd name="connsiteY0" fmla="*/ 2833 h 324063"/>
              <a:gd name="connsiteX1" fmla="*/ 173362 w 1968169"/>
              <a:gd name="connsiteY1" fmla="*/ 23228 h 324063"/>
              <a:gd name="connsiteX2" fmla="*/ 333127 w 1968169"/>
              <a:gd name="connsiteY2" fmla="*/ 142202 h 324063"/>
              <a:gd name="connsiteX3" fmla="*/ 639060 w 1968169"/>
              <a:gd name="connsiteY3" fmla="*/ 284971 h 324063"/>
              <a:gd name="connsiteX4" fmla="*/ 907601 w 1968169"/>
              <a:gd name="connsiteY4" fmla="*/ 318964 h 324063"/>
              <a:gd name="connsiteX5" fmla="*/ 1155747 w 1968169"/>
              <a:gd name="connsiteY5" fmla="*/ 315564 h 324063"/>
              <a:gd name="connsiteX6" fmla="*/ 1339307 w 1968169"/>
              <a:gd name="connsiteY6" fmla="*/ 281572 h 324063"/>
              <a:gd name="connsiteX7" fmla="*/ 1516068 w 1968169"/>
              <a:gd name="connsiteY7" fmla="*/ 220385 h 324063"/>
              <a:gd name="connsiteX8" fmla="*/ 1726822 w 1968169"/>
              <a:gd name="connsiteY8" fmla="*/ 179594 h 324063"/>
              <a:gd name="connsiteX9" fmla="*/ 1968169 w 1968169"/>
              <a:gd name="connsiteY9" fmla="*/ 203389 h 324063"/>
              <a:gd name="connsiteX0" fmla="*/ 0 w 1968169"/>
              <a:gd name="connsiteY0" fmla="*/ 2833 h 324063"/>
              <a:gd name="connsiteX1" fmla="*/ 173362 w 1968169"/>
              <a:gd name="connsiteY1" fmla="*/ 23228 h 324063"/>
              <a:gd name="connsiteX2" fmla="*/ 333127 w 1968169"/>
              <a:gd name="connsiteY2" fmla="*/ 142202 h 324063"/>
              <a:gd name="connsiteX3" fmla="*/ 639060 w 1968169"/>
              <a:gd name="connsiteY3" fmla="*/ 284971 h 324063"/>
              <a:gd name="connsiteX4" fmla="*/ 907601 w 1968169"/>
              <a:gd name="connsiteY4" fmla="*/ 318964 h 324063"/>
              <a:gd name="connsiteX5" fmla="*/ 1155747 w 1968169"/>
              <a:gd name="connsiteY5" fmla="*/ 315564 h 324063"/>
              <a:gd name="connsiteX6" fmla="*/ 1339307 w 1968169"/>
              <a:gd name="connsiteY6" fmla="*/ 281572 h 324063"/>
              <a:gd name="connsiteX7" fmla="*/ 1516068 w 1968169"/>
              <a:gd name="connsiteY7" fmla="*/ 220385 h 324063"/>
              <a:gd name="connsiteX8" fmla="*/ 1726822 w 1968169"/>
              <a:gd name="connsiteY8" fmla="*/ 179594 h 324063"/>
              <a:gd name="connsiteX9" fmla="*/ 1968169 w 1968169"/>
              <a:gd name="connsiteY9" fmla="*/ 203389 h 324063"/>
              <a:gd name="connsiteX0" fmla="*/ 0 w 1968169"/>
              <a:gd name="connsiteY0" fmla="*/ 0 h 321230"/>
              <a:gd name="connsiteX1" fmla="*/ 197157 w 1968169"/>
              <a:gd name="connsiteY1" fmla="*/ 33993 h 321230"/>
              <a:gd name="connsiteX2" fmla="*/ 333127 w 1968169"/>
              <a:gd name="connsiteY2" fmla="*/ 139369 h 321230"/>
              <a:gd name="connsiteX3" fmla="*/ 639060 w 1968169"/>
              <a:gd name="connsiteY3" fmla="*/ 282138 h 321230"/>
              <a:gd name="connsiteX4" fmla="*/ 907601 w 1968169"/>
              <a:gd name="connsiteY4" fmla="*/ 316131 h 321230"/>
              <a:gd name="connsiteX5" fmla="*/ 1155747 w 1968169"/>
              <a:gd name="connsiteY5" fmla="*/ 312731 h 321230"/>
              <a:gd name="connsiteX6" fmla="*/ 1339307 w 1968169"/>
              <a:gd name="connsiteY6" fmla="*/ 278739 h 321230"/>
              <a:gd name="connsiteX7" fmla="*/ 1516068 w 1968169"/>
              <a:gd name="connsiteY7" fmla="*/ 217552 h 321230"/>
              <a:gd name="connsiteX8" fmla="*/ 1726822 w 1968169"/>
              <a:gd name="connsiteY8" fmla="*/ 176761 h 321230"/>
              <a:gd name="connsiteX9" fmla="*/ 1968169 w 1968169"/>
              <a:gd name="connsiteY9" fmla="*/ 200556 h 321230"/>
              <a:gd name="connsiteX0" fmla="*/ 0 w 1968169"/>
              <a:gd name="connsiteY0" fmla="*/ 0 h 321230"/>
              <a:gd name="connsiteX1" fmla="*/ 197157 w 1968169"/>
              <a:gd name="connsiteY1" fmla="*/ 33993 h 321230"/>
              <a:gd name="connsiteX2" fmla="*/ 387515 w 1968169"/>
              <a:gd name="connsiteY2" fmla="*/ 169963 h 321230"/>
              <a:gd name="connsiteX3" fmla="*/ 639060 w 1968169"/>
              <a:gd name="connsiteY3" fmla="*/ 282138 h 321230"/>
              <a:gd name="connsiteX4" fmla="*/ 907601 w 1968169"/>
              <a:gd name="connsiteY4" fmla="*/ 316131 h 321230"/>
              <a:gd name="connsiteX5" fmla="*/ 1155747 w 1968169"/>
              <a:gd name="connsiteY5" fmla="*/ 312731 h 321230"/>
              <a:gd name="connsiteX6" fmla="*/ 1339307 w 1968169"/>
              <a:gd name="connsiteY6" fmla="*/ 278739 h 321230"/>
              <a:gd name="connsiteX7" fmla="*/ 1516068 w 1968169"/>
              <a:gd name="connsiteY7" fmla="*/ 217552 h 321230"/>
              <a:gd name="connsiteX8" fmla="*/ 1726822 w 1968169"/>
              <a:gd name="connsiteY8" fmla="*/ 176761 h 321230"/>
              <a:gd name="connsiteX9" fmla="*/ 1968169 w 1968169"/>
              <a:gd name="connsiteY9" fmla="*/ 200556 h 321230"/>
              <a:gd name="connsiteX0" fmla="*/ 0 w 1968169"/>
              <a:gd name="connsiteY0" fmla="*/ 0 h 331428"/>
              <a:gd name="connsiteX1" fmla="*/ 197157 w 1968169"/>
              <a:gd name="connsiteY1" fmla="*/ 33993 h 331428"/>
              <a:gd name="connsiteX2" fmla="*/ 387515 w 1968169"/>
              <a:gd name="connsiteY2" fmla="*/ 169963 h 331428"/>
              <a:gd name="connsiteX3" fmla="*/ 639060 w 1968169"/>
              <a:gd name="connsiteY3" fmla="*/ 282138 h 331428"/>
              <a:gd name="connsiteX4" fmla="*/ 907601 w 1968169"/>
              <a:gd name="connsiteY4" fmla="*/ 326329 h 331428"/>
              <a:gd name="connsiteX5" fmla="*/ 1155747 w 1968169"/>
              <a:gd name="connsiteY5" fmla="*/ 312731 h 331428"/>
              <a:gd name="connsiteX6" fmla="*/ 1339307 w 1968169"/>
              <a:gd name="connsiteY6" fmla="*/ 278739 h 331428"/>
              <a:gd name="connsiteX7" fmla="*/ 1516068 w 1968169"/>
              <a:gd name="connsiteY7" fmla="*/ 217552 h 331428"/>
              <a:gd name="connsiteX8" fmla="*/ 1726822 w 1968169"/>
              <a:gd name="connsiteY8" fmla="*/ 176761 h 331428"/>
              <a:gd name="connsiteX9" fmla="*/ 1968169 w 1968169"/>
              <a:gd name="connsiteY9" fmla="*/ 200556 h 331428"/>
              <a:gd name="connsiteX0" fmla="*/ 0 w 1968169"/>
              <a:gd name="connsiteY0" fmla="*/ 0 h 331428"/>
              <a:gd name="connsiteX1" fmla="*/ 197157 w 1968169"/>
              <a:gd name="connsiteY1" fmla="*/ 33993 h 331428"/>
              <a:gd name="connsiteX2" fmla="*/ 387515 w 1968169"/>
              <a:gd name="connsiteY2" fmla="*/ 169963 h 331428"/>
              <a:gd name="connsiteX3" fmla="*/ 639060 w 1968169"/>
              <a:gd name="connsiteY3" fmla="*/ 282138 h 331428"/>
              <a:gd name="connsiteX4" fmla="*/ 907601 w 1968169"/>
              <a:gd name="connsiteY4" fmla="*/ 326329 h 331428"/>
              <a:gd name="connsiteX5" fmla="*/ 1155747 w 1968169"/>
              <a:gd name="connsiteY5" fmla="*/ 312731 h 331428"/>
              <a:gd name="connsiteX6" fmla="*/ 1339307 w 1968169"/>
              <a:gd name="connsiteY6" fmla="*/ 278739 h 331428"/>
              <a:gd name="connsiteX7" fmla="*/ 1516068 w 1968169"/>
              <a:gd name="connsiteY7" fmla="*/ 217552 h 331428"/>
              <a:gd name="connsiteX8" fmla="*/ 1726822 w 1968169"/>
              <a:gd name="connsiteY8" fmla="*/ 176761 h 331428"/>
              <a:gd name="connsiteX9" fmla="*/ 1968169 w 1968169"/>
              <a:gd name="connsiteY9" fmla="*/ 200556 h 331428"/>
              <a:gd name="connsiteX0" fmla="*/ 0 w 1968169"/>
              <a:gd name="connsiteY0" fmla="*/ 0 h 331428"/>
              <a:gd name="connsiteX1" fmla="*/ 197157 w 1968169"/>
              <a:gd name="connsiteY1" fmla="*/ 33993 h 331428"/>
              <a:gd name="connsiteX2" fmla="*/ 387515 w 1968169"/>
              <a:gd name="connsiteY2" fmla="*/ 169963 h 331428"/>
              <a:gd name="connsiteX3" fmla="*/ 639060 w 1968169"/>
              <a:gd name="connsiteY3" fmla="*/ 282138 h 331428"/>
              <a:gd name="connsiteX4" fmla="*/ 907601 w 1968169"/>
              <a:gd name="connsiteY4" fmla="*/ 326329 h 331428"/>
              <a:gd name="connsiteX5" fmla="*/ 1155747 w 1968169"/>
              <a:gd name="connsiteY5" fmla="*/ 312731 h 331428"/>
              <a:gd name="connsiteX6" fmla="*/ 1339307 w 1968169"/>
              <a:gd name="connsiteY6" fmla="*/ 278739 h 331428"/>
              <a:gd name="connsiteX7" fmla="*/ 1516068 w 1968169"/>
              <a:gd name="connsiteY7" fmla="*/ 217552 h 331428"/>
              <a:gd name="connsiteX8" fmla="*/ 1726822 w 1968169"/>
              <a:gd name="connsiteY8" fmla="*/ 176761 h 331428"/>
              <a:gd name="connsiteX9" fmla="*/ 1968169 w 1968169"/>
              <a:gd name="connsiteY9" fmla="*/ 200556 h 331428"/>
              <a:gd name="connsiteX0" fmla="*/ 0 w 1968169"/>
              <a:gd name="connsiteY0" fmla="*/ 0 h 331428"/>
              <a:gd name="connsiteX1" fmla="*/ 197157 w 1968169"/>
              <a:gd name="connsiteY1" fmla="*/ 33993 h 331428"/>
              <a:gd name="connsiteX2" fmla="*/ 387515 w 1968169"/>
              <a:gd name="connsiteY2" fmla="*/ 169963 h 331428"/>
              <a:gd name="connsiteX3" fmla="*/ 639060 w 1968169"/>
              <a:gd name="connsiteY3" fmla="*/ 282138 h 331428"/>
              <a:gd name="connsiteX4" fmla="*/ 907601 w 1968169"/>
              <a:gd name="connsiteY4" fmla="*/ 326329 h 331428"/>
              <a:gd name="connsiteX5" fmla="*/ 1155747 w 1968169"/>
              <a:gd name="connsiteY5" fmla="*/ 312731 h 331428"/>
              <a:gd name="connsiteX6" fmla="*/ 1516068 w 1968169"/>
              <a:gd name="connsiteY6" fmla="*/ 217552 h 331428"/>
              <a:gd name="connsiteX7" fmla="*/ 1726822 w 1968169"/>
              <a:gd name="connsiteY7" fmla="*/ 176761 h 331428"/>
              <a:gd name="connsiteX8" fmla="*/ 1968169 w 1968169"/>
              <a:gd name="connsiteY8" fmla="*/ 200556 h 331428"/>
              <a:gd name="connsiteX0" fmla="*/ 0 w 1968169"/>
              <a:gd name="connsiteY0" fmla="*/ 0 h 331428"/>
              <a:gd name="connsiteX1" fmla="*/ 197157 w 1968169"/>
              <a:gd name="connsiteY1" fmla="*/ 33993 h 331428"/>
              <a:gd name="connsiteX2" fmla="*/ 387515 w 1968169"/>
              <a:gd name="connsiteY2" fmla="*/ 169963 h 331428"/>
              <a:gd name="connsiteX3" fmla="*/ 639060 w 1968169"/>
              <a:gd name="connsiteY3" fmla="*/ 282138 h 331428"/>
              <a:gd name="connsiteX4" fmla="*/ 907601 w 1968169"/>
              <a:gd name="connsiteY4" fmla="*/ 326329 h 331428"/>
              <a:gd name="connsiteX5" fmla="*/ 1155747 w 1968169"/>
              <a:gd name="connsiteY5" fmla="*/ 312731 h 331428"/>
              <a:gd name="connsiteX6" fmla="*/ 1451482 w 1968169"/>
              <a:gd name="connsiteY6" fmla="*/ 237947 h 331428"/>
              <a:gd name="connsiteX7" fmla="*/ 1726822 w 1968169"/>
              <a:gd name="connsiteY7" fmla="*/ 176761 h 331428"/>
              <a:gd name="connsiteX8" fmla="*/ 1968169 w 1968169"/>
              <a:gd name="connsiteY8" fmla="*/ 200556 h 331428"/>
              <a:gd name="connsiteX0" fmla="*/ 0 w 1968169"/>
              <a:gd name="connsiteY0" fmla="*/ 0 h 331428"/>
              <a:gd name="connsiteX1" fmla="*/ 197157 w 1968169"/>
              <a:gd name="connsiteY1" fmla="*/ 33993 h 331428"/>
              <a:gd name="connsiteX2" fmla="*/ 387515 w 1968169"/>
              <a:gd name="connsiteY2" fmla="*/ 169963 h 331428"/>
              <a:gd name="connsiteX3" fmla="*/ 639060 w 1968169"/>
              <a:gd name="connsiteY3" fmla="*/ 282138 h 331428"/>
              <a:gd name="connsiteX4" fmla="*/ 907601 w 1968169"/>
              <a:gd name="connsiteY4" fmla="*/ 326329 h 331428"/>
              <a:gd name="connsiteX5" fmla="*/ 1155747 w 1968169"/>
              <a:gd name="connsiteY5" fmla="*/ 312731 h 331428"/>
              <a:gd name="connsiteX6" fmla="*/ 1451482 w 1968169"/>
              <a:gd name="connsiteY6" fmla="*/ 237947 h 331428"/>
              <a:gd name="connsiteX7" fmla="*/ 1726822 w 1968169"/>
              <a:gd name="connsiteY7" fmla="*/ 176761 h 331428"/>
              <a:gd name="connsiteX8" fmla="*/ 1968169 w 1968169"/>
              <a:gd name="connsiteY8" fmla="*/ 200556 h 33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8169" h="331428">
                <a:moveTo>
                  <a:pt x="0" y="0"/>
                </a:moveTo>
                <a:cubicBezTo>
                  <a:pt x="109909" y="8781"/>
                  <a:pt x="132571" y="5666"/>
                  <a:pt x="197157" y="33993"/>
                </a:cubicBezTo>
                <a:cubicBezTo>
                  <a:pt x="261743" y="62320"/>
                  <a:pt x="313865" y="128606"/>
                  <a:pt x="387515" y="169963"/>
                </a:cubicBezTo>
                <a:cubicBezTo>
                  <a:pt x="461165" y="211320"/>
                  <a:pt x="552379" y="256077"/>
                  <a:pt x="639060" y="282138"/>
                </a:cubicBezTo>
                <a:cubicBezTo>
                  <a:pt x="725741" y="308199"/>
                  <a:pt x="821487" y="321230"/>
                  <a:pt x="907601" y="326329"/>
                </a:cubicBezTo>
                <a:cubicBezTo>
                  <a:pt x="993715" y="331428"/>
                  <a:pt x="1065100" y="327461"/>
                  <a:pt x="1155747" y="312731"/>
                </a:cubicBezTo>
                <a:cubicBezTo>
                  <a:pt x="1246394" y="298001"/>
                  <a:pt x="1356303" y="260609"/>
                  <a:pt x="1451482" y="237947"/>
                </a:cubicBezTo>
                <a:cubicBezTo>
                  <a:pt x="1543262" y="198289"/>
                  <a:pt x="1640708" y="182993"/>
                  <a:pt x="1726822" y="176761"/>
                </a:cubicBezTo>
                <a:cubicBezTo>
                  <a:pt x="1812936" y="170529"/>
                  <a:pt x="1829082" y="187243"/>
                  <a:pt x="1968169" y="200556"/>
                </a:cubicBezTo>
              </a:path>
            </a:pathLst>
          </a:custGeom>
          <a:solidFill>
            <a:schemeClr val="accent5">
              <a:lumMod val="60000"/>
              <a:lumOff val="40000"/>
            </a:schemeClr>
          </a:solid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cxnSp>
        <p:nvCxnSpPr>
          <p:cNvPr id="60" name="Conector recto de flecha 26">
            <a:extLst>
              <a:ext uri="{FF2B5EF4-FFF2-40B4-BE49-F238E27FC236}">
                <a16:creationId xmlns:a16="http://schemas.microsoft.com/office/drawing/2014/main" id="{26D00C12-2D27-4639-BC91-92A11C91C0F2}"/>
              </a:ext>
            </a:extLst>
          </p:cNvPr>
          <p:cNvCxnSpPr/>
          <p:nvPr/>
        </p:nvCxnSpPr>
        <p:spPr>
          <a:xfrm flipH="1" flipV="1">
            <a:off x="3789363" y="4367213"/>
            <a:ext cx="614362" cy="80962"/>
          </a:xfrm>
          <a:prstGeom prst="straightConnector1">
            <a:avLst/>
          </a:prstGeom>
          <a:ln w="38100">
            <a:solidFill>
              <a:schemeClr val="bg1">
                <a:lumMod val="50000"/>
              </a:schemeClr>
            </a:solidFill>
            <a:headEnd type="none" w="med" len="med"/>
            <a:tailEnd type="arrow" w="med" len="med"/>
          </a:ln>
          <a:effectLst/>
        </p:spPr>
        <p:style>
          <a:lnRef idx="1">
            <a:schemeClr val="accent1"/>
          </a:lnRef>
          <a:fillRef idx="0">
            <a:schemeClr val="accent1"/>
          </a:fillRef>
          <a:effectRef idx="0">
            <a:schemeClr val="accent1"/>
          </a:effectRef>
          <a:fontRef idx="minor">
            <a:schemeClr val="tx1"/>
          </a:fontRef>
        </p:style>
      </p:cxnSp>
      <p:sp>
        <p:nvSpPr>
          <p:cNvPr id="92193" name="CuadroTexto 30">
            <a:extLst>
              <a:ext uri="{FF2B5EF4-FFF2-40B4-BE49-F238E27FC236}">
                <a16:creationId xmlns:a16="http://schemas.microsoft.com/office/drawing/2014/main" id="{A1E6E88F-2995-4AD8-BC5E-CBAA50337441}"/>
              </a:ext>
            </a:extLst>
          </p:cNvPr>
          <p:cNvSpPr txBox="1">
            <a:spLocks noChangeArrowheads="1"/>
          </p:cNvSpPr>
          <p:nvPr/>
        </p:nvSpPr>
        <p:spPr bwMode="auto">
          <a:xfrm>
            <a:off x="3465513" y="3717925"/>
            <a:ext cx="93662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 altLang="en-US" sz="1100" b="0" i="1" u="none" strike="noStrike" kern="1200" cap="none" spc="0" normalizeH="0" baseline="0" noProof="0">
                <a:ln>
                  <a:noFill/>
                </a:ln>
                <a:solidFill>
                  <a:srgbClr val="C55A11"/>
                </a:solidFill>
                <a:effectLst/>
                <a:uLnTx/>
                <a:uFillTx/>
                <a:latin typeface="Calibri" panose="020F0502020204030204" pitchFamily="34" charset="0"/>
                <a:ea typeface="+mn-ea"/>
                <a:cs typeface="Arial" panose="020B0604020202020204" pitchFamily="34" charset="0"/>
              </a:rPr>
              <a:t>Cold anomaly</a:t>
            </a:r>
            <a:endParaRPr kumimoji="0" lang="en-US" altLang="en-US" sz="1100" b="0" i="1" u="none" strike="noStrike" kern="1200" cap="none" spc="0" normalizeH="0" baseline="0" noProof="0">
              <a:ln>
                <a:noFill/>
              </a:ln>
              <a:solidFill>
                <a:srgbClr val="C55A11"/>
              </a:solidFill>
              <a:effectLst/>
              <a:uLnTx/>
              <a:uFillTx/>
              <a:latin typeface="Calibri" panose="020F0502020204030204" pitchFamily="34" charset="0"/>
              <a:ea typeface="+mn-ea"/>
              <a:cs typeface="Arial" panose="020B0604020202020204" pitchFamily="34" charset="0"/>
            </a:endParaRPr>
          </a:p>
        </p:txBody>
      </p:sp>
      <p:sp>
        <p:nvSpPr>
          <p:cNvPr id="92194" name="CuadroTexto 30">
            <a:extLst>
              <a:ext uri="{FF2B5EF4-FFF2-40B4-BE49-F238E27FC236}">
                <a16:creationId xmlns:a16="http://schemas.microsoft.com/office/drawing/2014/main" id="{FCDF00CA-9BF8-48DA-91A8-5A55350B50B1}"/>
              </a:ext>
            </a:extLst>
          </p:cNvPr>
          <p:cNvSpPr txBox="1">
            <a:spLocks noChangeArrowheads="1"/>
          </p:cNvSpPr>
          <p:nvPr/>
        </p:nvSpPr>
        <p:spPr bwMode="auto">
          <a:xfrm rot="528139">
            <a:off x="3768725" y="4478338"/>
            <a:ext cx="9366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n-US" sz="1100" b="0" i="1" u="none" strike="noStrike" kern="1200" cap="none" spc="0" normalizeH="0" baseline="0" noProof="0">
                <a:ln>
                  <a:noFill/>
                </a:ln>
                <a:solidFill>
                  <a:srgbClr val="595959"/>
                </a:solidFill>
                <a:effectLst/>
                <a:uLnTx/>
                <a:uFillTx/>
                <a:latin typeface="Calibri" panose="020F0502020204030204" pitchFamily="34" charset="0"/>
                <a:ea typeface="+mn-ea"/>
                <a:cs typeface="Arial" panose="020B0604020202020204" pitchFamily="34" charset="0"/>
              </a:rPr>
              <a:t>Rossbywave</a:t>
            </a:r>
            <a:endParaRPr kumimoji="0" lang="en-US" altLang="en-US" sz="1100" b="0" i="1" u="none" strike="noStrike" kern="1200" cap="none" spc="0" normalizeH="0" baseline="0" noProof="0">
              <a:ln>
                <a:noFill/>
              </a:ln>
              <a:solidFill>
                <a:srgbClr val="595959"/>
              </a:solidFill>
              <a:effectLst/>
              <a:uLnTx/>
              <a:uFillTx/>
              <a:latin typeface="Calibri" panose="020F0502020204030204" pitchFamily="34" charset="0"/>
              <a:ea typeface="+mn-ea"/>
              <a:cs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2 Imagen" descr="delayed_oscillator_xsects.jpg">
            <a:extLst>
              <a:ext uri="{FF2B5EF4-FFF2-40B4-BE49-F238E27FC236}">
                <a16:creationId xmlns:a16="http://schemas.microsoft.com/office/drawing/2014/main" id="{E3F905DF-A785-4D57-81A7-0B081EC4093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2000" y="508000"/>
            <a:ext cx="7620000" cy="584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3 Elipse">
            <a:extLst>
              <a:ext uri="{FF2B5EF4-FFF2-40B4-BE49-F238E27FC236}">
                <a16:creationId xmlns:a16="http://schemas.microsoft.com/office/drawing/2014/main" id="{83869169-41A9-438B-A836-6FD441A09986}"/>
              </a:ext>
            </a:extLst>
          </p:cNvPr>
          <p:cNvSpPr/>
          <p:nvPr/>
        </p:nvSpPr>
        <p:spPr>
          <a:xfrm>
            <a:off x="4029075" y="1711325"/>
            <a:ext cx="628650" cy="3937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sp>
        <p:nvSpPr>
          <p:cNvPr id="93188" name="4 CuadroTexto">
            <a:extLst>
              <a:ext uri="{FF2B5EF4-FFF2-40B4-BE49-F238E27FC236}">
                <a16:creationId xmlns:a16="http://schemas.microsoft.com/office/drawing/2014/main" id="{AA8A970E-5440-4253-86FA-655A3817D190}"/>
              </a:ext>
            </a:extLst>
          </p:cNvPr>
          <p:cNvSpPr txBox="1">
            <a:spLocks noChangeArrowheads="1"/>
          </p:cNvSpPr>
          <p:nvPr/>
        </p:nvSpPr>
        <p:spPr bwMode="auto">
          <a:xfrm>
            <a:off x="4083050" y="2116138"/>
            <a:ext cx="8366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s-CL" altLang="en-US" sz="1800">
                <a:latin typeface="Arial" panose="020B0604020202020204" pitchFamily="34" charset="0"/>
              </a:rPr>
              <a:t>V’ &gt; 0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4876800" y="1371599"/>
            <a:ext cx="3581400" cy="3745997"/>
          </a:xfrm>
          <a:prstGeom prst="rect">
            <a:avLst/>
          </a:prstGeom>
        </p:spPr>
      </p:pic>
      <p:pic>
        <p:nvPicPr>
          <p:cNvPr id="6" name="Picture 4">
            <a:extLst>
              <a:ext uri="{FF2B5EF4-FFF2-40B4-BE49-F238E27FC236}">
                <a16:creationId xmlns:a16="http://schemas.microsoft.com/office/drawing/2014/main" id="{0F7A07DB-8376-4F9E-8695-2E94EF7CC4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447800"/>
            <a:ext cx="4460928" cy="3576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5">
            <a:extLst>
              <a:ext uri="{FF2B5EF4-FFF2-40B4-BE49-F238E27FC236}">
                <a16:creationId xmlns:a16="http://schemas.microsoft.com/office/drawing/2014/main" id="{BA45CDC4-6EAC-48EB-BF28-F8DD38E8A053}"/>
              </a:ext>
            </a:extLst>
          </p:cNvPr>
          <p:cNvSpPr txBox="1">
            <a:spLocks noChangeArrowheads="1"/>
          </p:cNvSpPr>
          <p:nvPr/>
        </p:nvSpPr>
        <p:spPr bwMode="auto">
          <a:xfrm>
            <a:off x="1447800" y="5181600"/>
            <a:ext cx="221958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dirty="0" err="1"/>
              <a:t>Horel</a:t>
            </a:r>
            <a:r>
              <a:rPr lang="en-US" altLang="en-US" sz="1600" dirty="0"/>
              <a:t> and Wallace, 1981</a:t>
            </a:r>
          </a:p>
        </p:txBody>
      </p:sp>
      <p:sp>
        <p:nvSpPr>
          <p:cNvPr id="8" name="Text Box 6">
            <a:extLst>
              <a:ext uri="{FF2B5EF4-FFF2-40B4-BE49-F238E27FC236}">
                <a16:creationId xmlns:a16="http://schemas.microsoft.com/office/drawing/2014/main" id="{0E3838C9-48E7-4B52-BEF9-5F61852A0151}"/>
              </a:ext>
            </a:extLst>
          </p:cNvPr>
          <p:cNvSpPr txBox="1">
            <a:spLocks noChangeArrowheads="1"/>
          </p:cNvSpPr>
          <p:nvPr/>
        </p:nvSpPr>
        <p:spPr bwMode="auto">
          <a:xfrm>
            <a:off x="762000" y="381000"/>
            <a:ext cx="80772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dirty="0">
                <a:solidFill>
                  <a:srgbClr val="00B0F0"/>
                </a:solidFill>
              </a:rPr>
              <a:t>Classic Atmospheric </a:t>
            </a:r>
            <a:r>
              <a:rPr lang="en-US" altLang="en-US" dirty="0" err="1">
                <a:solidFill>
                  <a:srgbClr val="00B0F0"/>
                </a:solidFill>
              </a:rPr>
              <a:t>Teleconnections</a:t>
            </a:r>
            <a:r>
              <a:rPr lang="en-US" altLang="en-US" dirty="0">
                <a:solidFill>
                  <a:srgbClr val="00B0F0"/>
                </a:solidFill>
              </a:rPr>
              <a:t> from El Nino…</a:t>
            </a:r>
          </a:p>
          <a:p>
            <a:pPr eaLnBrk="1" hangingPunct="1"/>
            <a:r>
              <a:rPr lang="en-US" altLang="en-US" dirty="0"/>
              <a:t>Hadley Cell contraction induced by tropical convection changes</a:t>
            </a:r>
          </a:p>
        </p:txBody>
      </p:sp>
      <p:sp>
        <p:nvSpPr>
          <p:cNvPr id="9" name="Line 7">
            <a:extLst>
              <a:ext uri="{FF2B5EF4-FFF2-40B4-BE49-F238E27FC236}">
                <a16:creationId xmlns:a16="http://schemas.microsoft.com/office/drawing/2014/main" id="{8769FFFD-6358-4885-9832-1619491BA627}"/>
              </a:ext>
            </a:extLst>
          </p:cNvPr>
          <p:cNvSpPr>
            <a:spLocks noChangeShapeType="1"/>
          </p:cNvSpPr>
          <p:nvPr/>
        </p:nvSpPr>
        <p:spPr bwMode="auto">
          <a:xfrm flipV="1">
            <a:off x="762000" y="3720548"/>
            <a:ext cx="685800" cy="2146852"/>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 name="TextBox 1">
            <a:extLst>
              <a:ext uri="{FF2B5EF4-FFF2-40B4-BE49-F238E27FC236}">
                <a16:creationId xmlns:a16="http://schemas.microsoft.com/office/drawing/2014/main" id="{260EBFB6-44FA-4D4C-B327-CF334A754022}"/>
              </a:ext>
            </a:extLst>
          </p:cNvPr>
          <p:cNvSpPr txBox="1"/>
          <p:nvPr/>
        </p:nvSpPr>
        <p:spPr>
          <a:xfrm>
            <a:off x="108644" y="5867400"/>
            <a:ext cx="2863156" cy="830997"/>
          </a:xfrm>
          <a:prstGeom prst="rect">
            <a:avLst/>
          </a:prstGeom>
          <a:noFill/>
        </p:spPr>
        <p:txBody>
          <a:bodyPr wrap="none" rtlCol="0">
            <a:spAutoFit/>
          </a:bodyPr>
          <a:lstStyle/>
          <a:p>
            <a:r>
              <a:rPr lang="en-US" b="1" dirty="0">
                <a:solidFill>
                  <a:srgbClr val="FF0000"/>
                </a:solidFill>
              </a:rPr>
              <a:t>Hot Box for </a:t>
            </a:r>
          </a:p>
          <a:p>
            <a:r>
              <a:rPr lang="en-US" b="1" dirty="0">
                <a:solidFill>
                  <a:srgbClr val="FF0000"/>
                </a:solidFill>
              </a:rPr>
              <a:t>forcing PNA pattern</a:t>
            </a:r>
          </a:p>
        </p:txBody>
      </p:sp>
      <p:sp>
        <p:nvSpPr>
          <p:cNvPr id="11" name="Text Box 5">
            <a:extLst>
              <a:ext uri="{FF2B5EF4-FFF2-40B4-BE49-F238E27FC236}">
                <a16:creationId xmlns:a16="http://schemas.microsoft.com/office/drawing/2014/main" id="{BA45CDC4-6EAC-48EB-BF28-F8DD38E8A053}"/>
              </a:ext>
            </a:extLst>
          </p:cNvPr>
          <p:cNvSpPr txBox="1">
            <a:spLocks noChangeArrowheads="1"/>
          </p:cNvSpPr>
          <p:nvPr/>
        </p:nvSpPr>
        <p:spPr bwMode="auto">
          <a:xfrm>
            <a:off x="6248400" y="5181600"/>
            <a:ext cx="1217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dirty="0" err="1"/>
              <a:t>Karoly</a:t>
            </a:r>
            <a:r>
              <a:rPr lang="en-US" altLang="en-US" sz="1600" dirty="0"/>
              <a:t> 1989</a:t>
            </a:r>
          </a:p>
        </p:txBody>
      </p:sp>
      <p:sp>
        <p:nvSpPr>
          <p:cNvPr id="12" name="Line 7">
            <a:extLst>
              <a:ext uri="{FF2B5EF4-FFF2-40B4-BE49-F238E27FC236}">
                <a16:creationId xmlns:a16="http://schemas.microsoft.com/office/drawing/2014/main" id="{8769FFFD-6358-4885-9832-1619491BA627}"/>
              </a:ext>
            </a:extLst>
          </p:cNvPr>
          <p:cNvSpPr>
            <a:spLocks noChangeShapeType="1"/>
          </p:cNvSpPr>
          <p:nvPr/>
        </p:nvSpPr>
        <p:spPr bwMode="auto">
          <a:xfrm flipV="1">
            <a:off x="5791200" y="3276600"/>
            <a:ext cx="76200" cy="2590800"/>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 name="TextBox 1">
            <a:extLst>
              <a:ext uri="{FF2B5EF4-FFF2-40B4-BE49-F238E27FC236}">
                <a16:creationId xmlns:a16="http://schemas.microsoft.com/office/drawing/2014/main" id="{260EBFB6-44FA-4D4C-B327-CF334A754022}"/>
              </a:ext>
            </a:extLst>
          </p:cNvPr>
          <p:cNvSpPr txBox="1"/>
          <p:nvPr/>
        </p:nvSpPr>
        <p:spPr>
          <a:xfrm>
            <a:off x="4909244" y="5867400"/>
            <a:ext cx="2863156" cy="830997"/>
          </a:xfrm>
          <a:prstGeom prst="rect">
            <a:avLst/>
          </a:prstGeom>
          <a:noFill/>
        </p:spPr>
        <p:txBody>
          <a:bodyPr wrap="none" rtlCol="0">
            <a:spAutoFit/>
          </a:bodyPr>
          <a:lstStyle/>
          <a:p>
            <a:r>
              <a:rPr lang="en-US" b="1" dirty="0">
                <a:solidFill>
                  <a:srgbClr val="FF0000"/>
                </a:solidFill>
              </a:rPr>
              <a:t>Hot Box for </a:t>
            </a:r>
          </a:p>
          <a:p>
            <a:r>
              <a:rPr lang="en-US" b="1" dirty="0">
                <a:solidFill>
                  <a:srgbClr val="FF0000"/>
                </a:solidFill>
              </a:rPr>
              <a:t>forcing PSA pattern</a:t>
            </a:r>
          </a:p>
        </p:txBody>
      </p:sp>
      <p:sp>
        <p:nvSpPr>
          <p:cNvPr id="2" name="TextBox 1">
            <a:extLst>
              <a:ext uri="{FF2B5EF4-FFF2-40B4-BE49-F238E27FC236}">
                <a16:creationId xmlns:a16="http://schemas.microsoft.com/office/drawing/2014/main" id="{01E11045-99A7-482A-861C-C859B62DB91C}"/>
              </a:ext>
            </a:extLst>
          </p:cNvPr>
          <p:cNvSpPr txBox="1"/>
          <p:nvPr/>
        </p:nvSpPr>
        <p:spPr>
          <a:xfrm>
            <a:off x="76200" y="1414046"/>
            <a:ext cx="1384803" cy="584775"/>
          </a:xfrm>
          <a:prstGeom prst="rect">
            <a:avLst/>
          </a:prstGeom>
          <a:noFill/>
        </p:spPr>
        <p:txBody>
          <a:bodyPr wrap="none" rtlCol="0">
            <a:spAutoFit/>
          </a:bodyPr>
          <a:lstStyle/>
          <a:p>
            <a:r>
              <a:rPr lang="en-US" sz="1600" b="1" dirty="0"/>
              <a:t>        DJF </a:t>
            </a:r>
          </a:p>
          <a:p>
            <a:r>
              <a:rPr lang="en-US" sz="1600" b="1" dirty="0"/>
              <a:t>Boreal winter</a:t>
            </a:r>
          </a:p>
        </p:txBody>
      </p:sp>
      <p:sp>
        <p:nvSpPr>
          <p:cNvPr id="14" name="TextBox 13">
            <a:extLst>
              <a:ext uri="{FF2B5EF4-FFF2-40B4-BE49-F238E27FC236}">
                <a16:creationId xmlns:a16="http://schemas.microsoft.com/office/drawing/2014/main" id="{3882D8D1-9860-44F1-A349-B8ED964FE20C}"/>
              </a:ext>
            </a:extLst>
          </p:cNvPr>
          <p:cNvSpPr txBox="1"/>
          <p:nvPr/>
        </p:nvSpPr>
        <p:spPr>
          <a:xfrm>
            <a:off x="4267200" y="1447800"/>
            <a:ext cx="1468672" cy="584775"/>
          </a:xfrm>
          <a:prstGeom prst="rect">
            <a:avLst/>
          </a:prstGeom>
          <a:noFill/>
        </p:spPr>
        <p:txBody>
          <a:bodyPr wrap="none" rtlCol="0">
            <a:spAutoFit/>
          </a:bodyPr>
          <a:lstStyle/>
          <a:p>
            <a:r>
              <a:rPr lang="en-US" sz="1600" b="1" dirty="0"/>
              <a:t>         </a:t>
            </a:r>
          </a:p>
          <a:p>
            <a:r>
              <a:rPr lang="en-US" sz="1600" b="1" dirty="0"/>
              <a:t>Austral winter</a:t>
            </a:r>
          </a:p>
        </p:txBody>
      </p:sp>
    </p:spTree>
    <p:extLst>
      <p:ext uri="{BB962C8B-B14F-4D97-AF65-F5344CB8AC3E}">
        <p14:creationId xmlns:p14="http://schemas.microsoft.com/office/powerpoint/2010/main" val="5915774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1">
            <a:extLst>
              <a:ext uri="{FF2B5EF4-FFF2-40B4-BE49-F238E27FC236}">
                <a16:creationId xmlns:a16="http://schemas.microsoft.com/office/drawing/2014/main" id="{65BC0B29-B345-4324-B89B-E255559CE1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338" y="1052513"/>
            <a:ext cx="8588375" cy="490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https://www.pmel.noaa.gov/elnino/sites/default/files/thumbnails/image/Nino_winterandsummer_620_from_climate.gov__0.jpg">
            <a:extLst>
              <a:ext uri="{FF2B5EF4-FFF2-40B4-BE49-F238E27FC236}">
                <a16:creationId xmlns:a16="http://schemas.microsoft.com/office/drawing/2014/main" id="{88CD7CE0-E2F1-4A08-AC34-5BFD75D405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2775" y="149225"/>
            <a:ext cx="6229350" cy="663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uadroTexto 1">
            <a:extLst>
              <a:ext uri="{FF2B5EF4-FFF2-40B4-BE49-F238E27FC236}">
                <a16:creationId xmlns:a16="http://schemas.microsoft.com/office/drawing/2014/main" id="{4E90C735-0A83-4ABF-957D-A4A79F6039A1}"/>
              </a:ext>
            </a:extLst>
          </p:cNvPr>
          <p:cNvSpPr txBox="1"/>
          <p:nvPr/>
        </p:nvSpPr>
        <p:spPr>
          <a:xfrm>
            <a:off x="5921375" y="2197100"/>
            <a:ext cx="1347788" cy="246063"/>
          </a:xfrm>
          <a:prstGeom prst="rect">
            <a:avLst/>
          </a:prstGeom>
          <a:noFill/>
        </p:spPr>
        <p:txBody>
          <a:bodyPr>
            <a:spAutoFit/>
          </a:bodyPr>
          <a:lstStyle/>
          <a:p>
            <a:pPr>
              <a:defRPr/>
            </a:pPr>
            <a:r>
              <a:rPr lang="es-ES" sz="1000" dirty="0">
                <a:latin typeface="+mn-lt"/>
              </a:rPr>
              <a:t>Cálido y lluvioso</a:t>
            </a:r>
            <a:endParaRPr lang="en-US" sz="1000" dirty="0">
              <a:latin typeface="+mn-lt"/>
            </a:endParaRPr>
          </a:p>
        </p:txBody>
      </p:sp>
      <p:sp>
        <p:nvSpPr>
          <p:cNvPr id="4" name="CuadroTexto 3">
            <a:extLst>
              <a:ext uri="{FF2B5EF4-FFF2-40B4-BE49-F238E27FC236}">
                <a16:creationId xmlns:a16="http://schemas.microsoft.com/office/drawing/2014/main" id="{1BB98F88-E059-47B2-9A6E-6BEAAF6D95D8}"/>
              </a:ext>
            </a:extLst>
          </p:cNvPr>
          <p:cNvSpPr txBox="1"/>
          <p:nvPr/>
        </p:nvSpPr>
        <p:spPr>
          <a:xfrm>
            <a:off x="6594475" y="5681663"/>
            <a:ext cx="1349375" cy="246062"/>
          </a:xfrm>
          <a:prstGeom prst="rect">
            <a:avLst/>
          </a:prstGeom>
          <a:noFill/>
        </p:spPr>
        <p:txBody>
          <a:bodyPr>
            <a:spAutoFit/>
          </a:bodyPr>
          <a:lstStyle/>
          <a:p>
            <a:pPr>
              <a:defRPr/>
            </a:pPr>
            <a:r>
              <a:rPr lang="es-ES" sz="1000" dirty="0">
                <a:latin typeface="+mn-lt"/>
              </a:rPr>
              <a:t>Cálido</a:t>
            </a:r>
            <a:endParaRPr lang="en-US" sz="1000" dirty="0">
              <a:latin typeface="+mn-lt"/>
            </a:endParaRPr>
          </a:p>
        </p:txBody>
      </p:sp>
      <p:sp>
        <p:nvSpPr>
          <p:cNvPr id="5" name="CuadroTexto 4">
            <a:extLst>
              <a:ext uri="{FF2B5EF4-FFF2-40B4-BE49-F238E27FC236}">
                <a16:creationId xmlns:a16="http://schemas.microsoft.com/office/drawing/2014/main" id="{5788364F-95EE-49D0-9292-E4F53EC873A5}"/>
              </a:ext>
            </a:extLst>
          </p:cNvPr>
          <p:cNvSpPr txBox="1"/>
          <p:nvPr/>
        </p:nvSpPr>
        <p:spPr>
          <a:xfrm>
            <a:off x="6594475" y="6108700"/>
            <a:ext cx="1349375" cy="246063"/>
          </a:xfrm>
          <a:prstGeom prst="rect">
            <a:avLst/>
          </a:prstGeom>
          <a:noFill/>
        </p:spPr>
        <p:txBody>
          <a:bodyPr>
            <a:spAutoFit/>
          </a:bodyPr>
          <a:lstStyle/>
          <a:p>
            <a:pPr>
              <a:defRPr/>
            </a:pPr>
            <a:r>
              <a:rPr lang="es-ES" sz="1000" dirty="0">
                <a:latin typeface="+mn-lt"/>
              </a:rPr>
              <a:t>Lluvioso</a:t>
            </a:r>
            <a:endParaRPr lang="en-US" sz="1000" dirty="0">
              <a:latin typeface="+mn-lt"/>
            </a:endParaRPr>
          </a:p>
        </p:txBody>
      </p:sp>
      <p:sp>
        <p:nvSpPr>
          <p:cNvPr id="7" name="CuadroTexto 6">
            <a:extLst>
              <a:ext uri="{FF2B5EF4-FFF2-40B4-BE49-F238E27FC236}">
                <a16:creationId xmlns:a16="http://schemas.microsoft.com/office/drawing/2014/main" id="{555711B8-A74D-4694-9775-057FDA3B143A}"/>
              </a:ext>
            </a:extLst>
          </p:cNvPr>
          <p:cNvSpPr txBox="1"/>
          <p:nvPr/>
        </p:nvSpPr>
        <p:spPr>
          <a:xfrm>
            <a:off x="7232650" y="377825"/>
            <a:ext cx="1347788" cy="400050"/>
          </a:xfrm>
          <a:prstGeom prst="rect">
            <a:avLst/>
          </a:prstGeom>
          <a:noFill/>
        </p:spPr>
        <p:txBody>
          <a:bodyPr>
            <a:spAutoFit/>
          </a:bodyPr>
          <a:lstStyle/>
          <a:p>
            <a:pPr>
              <a:defRPr/>
            </a:pPr>
            <a:r>
              <a:rPr lang="es-ES" sz="2000" dirty="0">
                <a:latin typeface="+mn-lt"/>
              </a:rPr>
              <a:t>Verano</a:t>
            </a:r>
            <a:endParaRPr lang="en-US" sz="2000" dirty="0">
              <a:latin typeface="+mn-lt"/>
            </a:endParaRPr>
          </a:p>
        </p:txBody>
      </p:sp>
      <p:sp>
        <p:nvSpPr>
          <p:cNvPr id="8" name="CuadroTexto 7">
            <a:extLst>
              <a:ext uri="{FF2B5EF4-FFF2-40B4-BE49-F238E27FC236}">
                <a16:creationId xmlns:a16="http://schemas.microsoft.com/office/drawing/2014/main" id="{D562DD6E-BA7D-4DB8-A488-89C40F3D3DB8}"/>
              </a:ext>
            </a:extLst>
          </p:cNvPr>
          <p:cNvSpPr txBox="1"/>
          <p:nvPr/>
        </p:nvSpPr>
        <p:spPr>
          <a:xfrm>
            <a:off x="7159625" y="3616325"/>
            <a:ext cx="1349375" cy="400050"/>
          </a:xfrm>
          <a:prstGeom prst="rect">
            <a:avLst/>
          </a:prstGeom>
          <a:noFill/>
        </p:spPr>
        <p:txBody>
          <a:bodyPr>
            <a:spAutoFit/>
          </a:bodyPr>
          <a:lstStyle/>
          <a:p>
            <a:pPr>
              <a:defRPr/>
            </a:pPr>
            <a:r>
              <a:rPr lang="es-ES" sz="2000" dirty="0">
                <a:latin typeface="+mn-lt"/>
              </a:rPr>
              <a:t>Invierno</a:t>
            </a:r>
            <a:endParaRPr lang="en-US" sz="2000" dirty="0">
              <a:latin typeface="+mn-lt"/>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8306" name="Picture 2" descr="88">
            <a:extLst>
              <a:ext uri="{FF2B5EF4-FFF2-40B4-BE49-F238E27FC236}">
                <a16:creationId xmlns:a16="http://schemas.microsoft.com/office/drawing/2014/main" id="{A2AFFD64-9269-47A9-9497-E89D25845B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4775" y="484188"/>
            <a:ext cx="5981700" cy="597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Oval 3">
            <a:extLst>
              <a:ext uri="{FF2B5EF4-FFF2-40B4-BE49-F238E27FC236}">
                <a16:creationId xmlns:a16="http://schemas.microsoft.com/office/drawing/2014/main" id="{2D3BCA27-F287-47A0-B21F-818321B145D5}"/>
              </a:ext>
            </a:extLst>
          </p:cNvPr>
          <p:cNvSpPr>
            <a:spLocks noChangeArrowheads="1"/>
          </p:cNvSpPr>
          <p:nvPr/>
        </p:nvSpPr>
        <p:spPr bwMode="auto">
          <a:xfrm rot="467959">
            <a:off x="2655888" y="4210050"/>
            <a:ext cx="2195512" cy="1457325"/>
          </a:xfrm>
          <a:prstGeom prst="ellipse">
            <a:avLst/>
          </a:prstGeom>
          <a:noFill/>
          <a:ln w="38100">
            <a:solidFill>
              <a:schemeClr val="bg1"/>
            </a:solidFill>
            <a:round/>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C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3316" name="Freeform 4">
            <a:extLst>
              <a:ext uri="{FF2B5EF4-FFF2-40B4-BE49-F238E27FC236}">
                <a16:creationId xmlns:a16="http://schemas.microsoft.com/office/drawing/2014/main" id="{44F885F3-2DB7-46C0-A6DA-4255AF073132}"/>
              </a:ext>
            </a:extLst>
          </p:cNvPr>
          <p:cNvSpPr>
            <a:spLocks/>
          </p:cNvSpPr>
          <p:nvPr/>
        </p:nvSpPr>
        <p:spPr bwMode="auto">
          <a:xfrm>
            <a:off x="1487488" y="3248025"/>
            <a:ext cx="4586287" cy="2428875"/>
          </a:xfrm>
          <a:custGeom>
            <a:avLst/>
            <a:gdLst>
              <a:gd name="T0" fmla="*/ 0 w 2889"/>
              <a:gd name="T1" fmla="*/ 0 h 1530"/>
              <a:gd name="T2" fmla="*/ 968375 w 2889"/>
              <a:gd name="T3" fmla="*/ 750887 h 1530"/>
              <a:gd name="T4" fmla="*/ 2552700 w 2889"/>
              <a:gd name="T5" fmla="*/ 1201738 h 1530"/>
              <a:gd name="T6" fmla="*/ 3752850 w 2889"/>
              <a:gd name="T7" fmla="*/ 1638300 h 1530"/>
              <a:gd name="T8" fmla="*/ 4586287 w 2889"/>
              <a:gd name="T9" fmla="*/ 2428875 h 1530"/>
              <a:gd name="T10" fmla="*/ 0 60000 65536"/>
              <a:gd name="T11" fmla="*/ 0 60000 65536"/>
              <a:gd name="T12" fmla="*/ 0 60000 65536"/>
              <a:gd name="T13" fmla="*/ 0 60000 65536"/>
              <a:gd name="T14" fmla="*/ 0 60000 65536"/>
              <a:gd name="T15" fmla="*/ 0 w 2889"/>
              <a:gd name="T16" fmla="*/ 0 h 1530"/>
              <a:gd name="T17" fmla="*/ 2889 w 2889"/>
              <a:gd name="T18" fmla="*/ 1530 h 1530"/>
            </a:gdLst>
            <a:ahLst/>
            <a:cxnLst>
              <a:cxn ang="T10">
                <a:pos x="T0" y="T1"/>
              </a:cxn>
              <a:cxn ang="T11">
                <a:pos x="T2" y="T3"/>
              </a:cxn>
              <a:cxn ang="T12">
                <a:pos x="T4" y="T5"/>
              </a:cxn>
              <a:cxn ang="T13">
                <a:pos x="T6" y="T7"/>
              </a:cxn>
              <a:cxn ang="T14">
                <a:pos x="T8" y="T9"/>
              </a:cxn>
            </a:cxnLst>
            <a:rect l="T15" t="T16" r="T17" b="T18"/>
            <a:pathLst>
              <a:path w="2889" h="1530">
                <a:moveTo>
                  <a:pt x="0" y="0"/>
                </a:moveTo>
                <a:cubicBezTo>
                  <a:pt x="102" y="77"/>
                  <a:pt x="342" y="347"/>
                  <a:pt x="610" y="473"/>
                </a:cubicBezTo>
                <a:cubicBezTo>
                  <a:pt x="878" y="599"/>
                  <a:pt x="1316" y="664"/>
                  <a:pt x="1608" y="757"/>
                </a:cubicBezTo>
                <a:cubicBezTo>
                  <a:pt x="1900" y="850"/>
                  <a:pt x="2151" y="903"/>
                  <a:pt x="2364" y="1032"/>
                </a:cubicBezTo>
                <a:cubicBezTo>
                  <a:pt x="2577" y="1161"/>
                  <a:pt x="2780" y="1426"/>
                  <a:pt x="2889" y="1530"/>
                </a:cubicBezTo>
              </a:path>
            </a:pathLst>
          </a:custGeom>
          <a:noFill/>
          <a:ln w="38100" cmpd="sng">
            <a:solidFill>
              <a:schemeClr val="accent2"/>
            </a:solidFill>
            <a:round/>
            <a:headEnd type="none" w="med" len="med"/>
            <a:tailEnd type="arrow"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C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3317" name="Freeform 5">
            <a:extLst>
              <a:ext uri="{FF2B5EF4-FFF2-40B4-BE49-F238E27FC236}">
                <a16:creationId xmlns:a16="http://schemas.microsoft.com/office/drawing/2014/main" id="{9E93FD95-C481-4FB8-843F-107D9785E7A9}"/>
              </a:ext>
            </a:extLst>
          </p:cNvPr>
          <p:cNvSpPr>
            <a:spLocks/>
          </p:cNvSpPr>
          <p:nvPr/>
        </p:nvSpPr>
        <p:spPr bwMode="auto">
          <a:xfrm>
            <a:off x="1487488" y="3030538"/>
            <a:ext cx="4976812" cy="2176462"/>
          </a:xfrm>
          <a:custGeom>
            <a:avLst/>
            <a:gdLst>
              <a:gd name="T0" fmla="*/ 0 w 3015"/>
              <a:gd name="T1" fmla="*/ 0 h 1307"/>
              <a:gd name="T2" fmla="*/ 1092753 w 3015"/>
              <a:gd name="T3" fmla="*/ 915879 h 1307"/>
              <a:gd name="T4" fmla="*/ 2626238 w 3015"/>
              <a:gd name="T5" fmla="*/ 497905 h 1307"/>
              <a:gd name="T6" fmla="*/ 3827936 w 3015"/>
              <a:gd name="T7" fmla="*/ 697733 h 1307"/>
              <a:gd name="T8" fmla="*/ 4976812 w 3015"/>
              <a:gd name="T9" fmla="*/ 2176462 h 1307"/>
              <a:gd name="T10" fmla="*/ 0 60000 65536"/>
              <a:gd name="T11" fmla="*/ 0 60000 65536"/>
              <a:gd name="T12" fmla="*/ 0 60000 65536"/>
              <a:gd name="T13" fmla="*/ 0 60000 65536"/>
              <a:gd name="T14" fmla="*/ 0 60000 65536"/>
              <a:gd name="T15" fmla="*/ 0 w 3015"/>
              <a:gd name="T16" fmla="*/ 0 h 1307"/>
              <a:gd name="T17" fmla="*/ 3015 w 3015"/>
              <a:gd name="T18" fmla="*/ 1307 h 1307"/>
            </a:gdLst>
            <a:ahLst/>
            <a:cxnLst>
              <a:cxn ang="T10">
                <a:pos x="T0" y="T1"/>
              </a:cxn>
              <a:cxn ang="T11">
                <a:pos x="T2" y="T3"/>
              </a:cxn>
              <a:cxn ang="T12">
                <a:pos x="T4" y="T5"/>
              </a:cxn>
              <a:cxn ang="T13">
                <a:pos x="T6" y="T7"/>
              </a:cxn>
              <a:cxn ang="T14">
                <a:pos x="T8" y="T9"/>
              </a:cxn>
            </a:cxnLst>
            <a:rect l="T15" t="T16" r="T17" b="T18"/>
            <a:pathLst>
              <a:path w="3015" h="1307">
                <a:moveTo>
                  <a:pt x="0" y="0"/>
                </a:moveTo>
                <a:cubicBezTo>
                  <a:pt x="110" y="90"/>
                  <a:pt x="397" y="500"/>
                  <a:pt x="662" y="550"/>
                </a:cubicBezTo>
                <a:cubicBezTo>
                  <a:pt x="927" y="600"/>
                  <a:pt x="1315" y="321"/>
                  <a:pt x="1591" y="299"/>
                </a:cubicBezTo>
                <a:cubicBezTo>
                  <a:pt x="1867" y="277"/>
                  <a:pt x="2082" y="251"/>
                  <a:pt x="2319" y="419"/>
                </a:cubicBezTo>
                <a:cubicBezTo>
                  <a:pt x="2556" y="587"/>
                  <a:pt x="2899" y="1159"/>
                  <a:pt x="3015" y="1307"/>
                </a:cubicBezTo>
              </a:path>
            </a:pathLst>
          </a:custGeom>
          <a:noFill/>
          <a:ln w="38100" cmpd="sng">
            <a:solidFill>
              <a:srgbClr val="FF3300"/>
            </a:solidFill>
            <a:round/>
            <a:headEnd type="none" w="med" len="med"/>
            <a:tailEnd type="arrow"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C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3318" name="Oval 6">
            <a:extLst>
              <a:ext uri="{FF2B5EF4-FFF2-40B4-BE49-F238E27FC236}">
                <a16:creationId xmlns:a16="http://schemas.microsoft.com/office/drawing/2014/main" id="{5CC72682-4D29-416B-AA73-8749906A18E1}"/>
              </a:ext>
            </a:extLst>
          </p:cNvPr>
          <p:cNvSpPr>
            <a:spLocks noChangeArrowheads="1"/>
          </p:cNvSpPr>
          <p:nvPr/>
        </p:nvSpPr>
        <p:spPr bwMode="auto">
          <a:xfrm rot="467959">
            <a:off x="2890838" y="2574925"/>
            <a:ext cx="2195512" cy="1457325"/>
          </a:xfrm>
          <a:prstGeom prst="ellipse">
            <a:avLst/>
          </a:prstGeom>
          <a:noFill/>
          <a:ln w="38100">
            <a:solidFill>
              <a:schemeClr val="bg1"/>
            </a:solidFill>
            <a:prstDash val="dash"/>
            <a:round/>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C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98311" name="Text Box 7">
            <a:extLst>
              <a:ext uri="{FF2B5EF4-FFF2-40B4-BE49-F238E27FC236}">
                <a16:creationId xmlns:a16="http://schemas.microsoft.com/office/drawing/2014/main" id="{A11D8F79-BA3C-4C41-B671-97FD0E51B135}"/>
              </a:ext>
            </a:extLst>
          </p:cNvPr>
          <p:cNvSpPr txBox="1">
            <a:spLocks noChangeArrowheads="1"/>
          </p:cNvSpPr>
          <p:nvPr/>
        </p:nvSpPr>
        <p:spPr bwMode="auto">
          <a:xfrm>
            <a:off x="168275" y="1738313"/>
            <a:ext cx="16748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rPr>
              <a:t>Stronger upper-</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rPr>
              <a:t>Level ST Jet</a:t>
            </a:r>
          </a:p>
        </p:txBody>
      </p:sp>
      <p:sp>
        <p:nvSpPr>
          <p:cNvPr id="98312" name="Text Box 8">
            <a:extLst>
              <a:ext uri="{FF2B5EF4-FFF2-40B4-BE49-F238E27FC236}">
                <a16:creationId xmlns:a16="http://schemas.microsoft.com/office/drawing/2014/main" id="{3586D4C3-563A-4A0E-BAE9-AA0F32BE7B26}"/>
              </a:ext>
            </a:extLst>
          </p:cNvPr>
          <p:cNvSpPr txBox="1">
            <a:spLocks noChangeArrowheads="1"/>
          </p:cNvSpPr>
          <p:nvPr/>
        </p:nvSpPr>
        <p:spPr bwMode="auto">
          <a:xfrm>
            <a:off x="6100763" y="5862638"/>
            <a:ext cx="1936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rPr>
              <a:t>Climo. Storm Track</a:t>
            </a:r>
          </a:p>
        </p:txBody>
      </p:sp>
      <p:sp>
        <p:nvSpPr>
          <p:cNvPr id="98313" name="Text Box 9">
            <a:extLst>
              <a:ext uri="{FF2B5EF4-FFF2-40B4-BE49-F238E27FC236}">
                <a16:creationId xmlns:a16="http://schemas.microsoft.com/office/drawing/2014/main" id="{18F59527-66EF-4F93-8F57-74D0EFFBC76F}"/>
              </a:ext>
            </a:extLst>
          </p:cNvPr>
          <p:cNvSpPr txBox="1">
            <a:spLocks noChangeArrowheads="1"/>
          </p:cNvSpPr>
          <p:nvPr/>
        </p:nvSpPr>
        <p:spPr bwMode="auto">
          <a:xfrm>
            <a:off x="6486525" y="5373688"/>
            <a:ext cx="21510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rPr>
              <a:t>EN years Storm Track</a:t>
            </a:r>
          </a:p>
        </p:txBody>
      </p:sp>
      <p:sp>
        <p:nvSpPr>
          <p:cNvPr id="13322" name="Text Box 10">
            <a:extLst>
              <a:ext uri="{FF2B5EF4-FFF2-40B4-BE49-F238E27FC236}">
                <a16:creationId xmlns:a16="http://schemas.microsoft.com/office/drawing/2014/main" id="{1E96A609-FC70-4CE9-B28F-B8CF3455C577}"/>
              </a:ext>
            </a:extLst>
          </p:cNvPr>
          <p:cNvSpPr txBox="1">
            <a:spLocks noChangeArrowheads="1"/>
          </p:cNvSpPr>
          <p:nvPr/>
        </p:nvSpPr>
        <p:spPr bwMode="auto">
          <a:xfrm>
            <a:off x="3509963" y="4579938"/>
            <a:ext cx="477837" cy="579437"/>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3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a:t>
            </a:r>
          </a:p>
        </p:txBody>
      </p:sp>
      <p:sp>
        <p:nvSpPr>
          <p:cNvPr id="98315" name="Text Box 11">
            <a:extLst>
              <a:ext uri="{FF2B5EF4-FFF2-40B4-BE49-F238E27FC236}">
                <a16:creationId xmlns:a16="http://schemas.microsoft.com/office/drawing/2014/main" id="{A9005F87-63C7-4481-BACF-E568D52E48F4}"/>
              </a:ext>
            </a:extLst>
          </p:cNvPr>
          <p:cNvSpPr txBox="1">
            <a:spLocks noChangeArrowheads="1"/>
          </p:cNvSpPr>
          <p:nvPr/>
        </p:nvSpPr>
        <p:spPr bwMode="auto">
          <a:xfrm>
            <a:off x="398463" y="5530850"/>
            <a:ext cx="1450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rPr>
              <a:t>Blocking High</a:t>
            </a:r>
          </a:p>
        </p:txBody>
      </p:sp>
      <p:sp>
        <p:nvSpPr>
          <p:cNvPr id="98316" name="Text Box 12">
            <a:extLst>
              <a:ext uri="{FF2B5EF4-FFF2-40B4-BE49-F238E27FC236}">
                <a16:creationId xmlns:a16="http://schemas.microsoft.com/office/drawing/2014/main" id="{61C63A3A-221D-428E-9D26-9A352D31C8B1}"/>
              </a:ext>
            </a:extLst>
          </p:cNvPr>
          <p:cNvSpPr txBox="1">
            <a:spLocks noChangeArrowheads="1"/>
          </p:cNvSpPr>
          <p:nvPr/>
        </p:nvSpPr>
        <p:spPr bwMode="auto">
          <a:xfrm>
            <a:off x="238125" y="3705225"/>
            <a:ext cx="1177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rPr>
              <a:t>Weakened</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rPr>
              <a:t>ST High</a:t>
            </a:r>
          </a:p>
        </p:txBody>
      </p:sp>
      <p:sp>
        <p:nvSpPr>
          <p:cNvPr id="13325" name="Text Box 13">
            <a:extLst>
              <a:ext uri="{FF2B5EF4-FFF2-40B4-BE49-F238E27FC236}">
                <a16:creationId xmlns:a16="http://schemas.microsoft.com/office/drawing/2014/main" id="{0E030CA6-96CA-4011-9649-66F19A467AA2}"/>
              </a:ext>
            </a:extLst>
          </p:cNvPr>
          <p:cNvSpPr txBox="1">
            <a:spLocks noChangeArrowheads="1"/>
          </p:cNvSpPr>
          <p:nvPr/>
        </p:nvSpPr>
        <p:spPr bwMode="auto">
          <a:xfrm>
            <a:off x="3716338" y="3054350"/>
            <a:ext cx="477837" cy="579438"/>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3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a:t>
            </a:r>
          </a:p>
        </p:txBody>
      </p:sp>
      <p:sp>
        <p:nvSpPr>
          <p:cNvPr id="13326" name="Line 14">
            <a:extLst>
              <a:ext uri="{FF2B5EF4-FFF2-40B4-BE49-F238E27FC236}">
                <a16:creationId xmlns:a16="http://schemas.microsoft.com/office/drawing/2014/main" id="{28D49D79-BB6D-485F-B8C7-838CF297505C}"/>
              </a:ext>
            </a:extLst>
          </p:cNvPr>
          <p:cNvSpPr>
            <a:spLocks noChangeShapeType="1"/>
          </p:cNvSpPr>
          <p:nvPr/>
        </p:nvSpPr>
        <p:spPr bwMode="auto">
          <a:xfrm flipV="1">
            <a:off x="2047875" y="4940300"/>
            <a:ext cx="1487488" cy="765175"/>
          </a:xfrm>
          <a:prstGeom prst="line">
            <a:avLst/>
          </a:prstGeom>
          <a:noFill/>
          <a:ln w="9525">
            <a:solidFill>
              <a:srgbClr val="FF33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C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3327" name="Line 15">
            <a:extLst>
              <a:ext uri="{FF2B5EF4-FFF2-40B4-BE49-F238E27FC236}">
                <a16:creationId xmlns:a16="http://schemas.microsoft.com/office/drawing/2014/main" id="{57128DC1-9A2E-4E2A-B2C1-0E7E6EC6D419}"/>
              </a:ext>
            </a:extLst>
          </p:cNvPr>
          <p:cNvSpPr>
            <a:spLocks noChangeShapeType="1"/>
          </p:cNvSpPr>
          <p:nvPr/>
        </p:nvSpPr>
        <p:spPr bwMode="auto">
          <a:xfrm flipH="1">
            <a:off x="1309688" y="3343275"/>
            <a:ext cx="2470150" cy="860425"/>
          </a:xfrm>
          <a:prstGeom prst="line">
            <a:avLst/>
          </a:prstGeom>
          <a:noFill/>
          <a:ln w="9525">
            <a:solidFill>
              <a:srgbClr val="FF33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C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3328" name="Oval 16">
            <a:extLst>
              <a:ext uri="{FF2B5EF4-FFF2-40B4-BE49-F238E27FC236}">
                <a16:creationId xmlns:a16="http://schemas.microsoft.com/office/drawing/2014/main" id="{8EC699DC-77D3-4BBE-8AE7-D1870EA863D6}"/>
              </a:ext>
            </a:extLst>
          </p:cNvPr>
          <p:cNvSpPr>
            <a:spLocks noChangeArrowheads="1"/>
          </p:cNvSpPr>
          <p:nvPr/>
        </p:nvSpPr>
        <p:spPr bwMode="auto">
          <a:xfrm rot="1262216">
            <a:off x="5345113" y="3187700"/>
            <a:ext cx="309562" cy="792163"/>
          </a:xfrm>
          <a:prstGeom prst="ellipse">
            <a:avLst/>
          </a:prstGeom>
          <a:solidFill>
            <a:srgbClr val="00FF00">
              <a:alpha val="54901"/>
            </a:srgbClr>
          </a:solidFill>
          <a:ln w="9525">
            <a:noFill/>
            <a:round/>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C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3329" name="Oval 17">
            <a:extLst>
              <a:ext uri="{FF2B5EF4-FFF2-40B4-BE49-F238E27FC236}">
                <a16:creationId xmlns:a16="http://schemas.microsoft.com/office/drawing/2014/main" id="{5863F979-77FC-49FB-9B10-5AF504EA2105}"/>
              </a:ext>
            </a:extLst>
          </p:cNvPr>
          <p:cNvSpPr>
            <a:spLocks noChangeArrowheads="1"/>
          </p:cNvSpPr>
          <p:nvPr/>
        </p:nvSpPr>
        <p:spPr bwMode="auto">
          <a:xfrm rot="2321341">
            <a:off x="5888038" y="3152775"/>
            <a:ext cx="474662" cy="792163"/>
          </a:xfrm>
          <a:prstGeom prst="ellipse">
            <a:avLst/>
          </a:prstGeom>
          <a:solidFill>
            <a:srgbClr val="00FF00">
              <a:alpha val="54901"/>
            </a:srgbClr>
          </a:solidFill>
          <a:ln w="9525">
            <a:noFill/>
            <a:round/>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C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3330" name="Oval 18">
            <a:extLst>
              <a:ext uri="{FF2B5EF4-FFF2-40B4-BE49-F238E27FC236}">
                <a16:creationId xmlns:a16="http://schemas.microsoft.com/office/drawing/2014/main" id="{41563319-4DD2-46EA-A03F-DD5DFC3D6671}"/>
              </a:ext>
            </a:extLst>
          </p:cNvPr>
          <p:cNvSpPr>
            <a:spLocks noChangeArrowheads="1"/>
          </p:cNvSpPr>
          <p:nvPr/>
        </p:nvSpPr>
        <p:spPr bwMode="auto">
          <a:xfrm rot="-977411">
            <a:off x="5589588" y="2300288"/>
            <a:ext cx="365125" cy="792162"/>
          </a:xfrm>
          <a:prstGeom prst="ellipse">
            <a:avLst/>
          </a:prstGeom>
          <a:solidFill>
            <a:srgbClr val="FF6600">
              <a:alpha val="54901"/>
            </a:srgbClr>
          </a:solidFill>
          <a:ln w="9525">
            <a:noFill/>
            <a:round/>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C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3331" name="Freeform 19">
            <a:extLst>
              <a:ext uri="{FF2B5EF4-FFF2-40B4-BE49-F238E27FC236}">
                <a16:creationId xmlns:a16="http://schemas.microsoft.com/office/drawing/2014/main" id="{F226B901-798F-464B-8E7D-4BD2314CCD5B}"/>
              </a:ext>
            </a:extLst>
          </p:cNvPr>
          <p:cNvSpPr>
            <a:spLocks/>
          </p:cNvSpPr>
          <p:nvPr/>
        </p:nvSpPr>
        <p:spPr bwMode="auto">
          <a:xfrm>
            <a:off x="1911350" y="1914525"/>
            <a:ext cx="5037138" cy="2006600"/>
          </a:xfrm>
          <a:custGeom>
            <a:avLst/>
            <a:gdLst>
              <a:gd name="T0" fmla="*/ 0 w 3173"/>
              <a:gd name="T1" fmla="*/ 0 h 1264"/>
              <a:gd name="T2" fmla="*/ 1174750 w 3173"/>
              <a:gd name="T3" fmla="*/ 477838 h 1264"/>
              <a:gd name="T4" fmla="*/ 2703513 w 3173"/>
              <a:gd name="T5" fmla="*/ 763587 h 1264"/>
              <a:gd name="T6" fmla="*/ 3835401 w 3173"/>
              <a:gd name="T7" fmla="*/ 1187450 h 1264"/>
              <a:gd name="T8" fmla="*/ 5037138 w 3173"/>
              <a:gd name="T9" fmla="*/ 2006600 h 1264"/>
              <a:gd name="T10" fmla="*/ 0 60000 65536"/>
              <a:gd name="T11" fmla="*/ 0 60000 65536"/>
              <a:gd name="T12" fmla="*/ 0 60000 65536"/>
              <a:gd name="T13" fmla="*/ 0 60000 65536"/>
              <a:gd name="T14" fmla="*/ 0 60000 65536"/>
              <a:gd name="T15" fmla="*/ 0 w 3173"/>
              <a:gd name="T16" fmla="*/ 0 h 1264"/>
              <a:gd name="T17" fmla="*/ 3173 w 3173"/>
              <a:gd name="T18" fmla="*/ 1264 h 1264"/>
            </a:gdLst>
            <a:ahLst/>
            <a:cxnLst>
              <a:cxn ang="T10">
                <a:pos x="T0" y="T1"/>
              </a:cxn>
              <a:cxn ang="T11">
                <a:pos x="T2" y="T3"/>
              </a:cxn>
              <a:cxn ang="T12">
                <a:pos x="T4" y="T5"/>
              </a:cxn>
              <a:cxn ang="T13">
                <a:pos x="T6" y="T7"/>
              </a:cxn>
              <a:cxn ang="T14">
                <a:pos x="T8" y="T9"/>
              </a:cxn>
            </a:cxnLst>
            <a:rect l="T15" t="T16" r="T17" b="T18"/>
            <a:pathLst>
              <a:path w="3173" h="1264">
                <a:moveTo>
                  <a:pt x="0" y="0"/>
                </a:moveTo>
                <a:cubicBezTo>
                  <a:pt x="123" y="50"/>
                  <a:pt x="456" y="221"/>
                  <a:pt x="740" y="301"/>
                </a:cubicBezTo>
                <a:cubicBezTo>
                  <a:pt x="1024" y="381"/>
                  <a:pt x="1424" y="407"/>
                  <a:pt x="1703" y="481"/>
                </a:cubicBezTo>
                <a:cubicBezTo>
                  <a:pt x="1982" y="555"/>
                  <a:pt x="2171" y="617"/>
                  <a:pt x="2416" y="748"/>
                </a:cubicBezTo>
                <a:cubicBezTo>
                  <a:pt x="2661" y="879"/>
                  <a:pt x="3015" y="1157"/>
                  <a:pt x="3173" y="1264"/>
                </a:cubicBezTo>
              </a:path>
            </a:pathLst>
          </a:custGeom>
          <a:noFill/>
          <a:ln w="215900" cmpd="sng">
            <a:solidFill>
              <a:srgbClr val="333399">
                <a:alpha val="50980"/>
              </a:srgbClr>
            </a:solidFill>
            <a:round/>
            <a:headEnd type="none" w="med" len="med"/>
            <a:tailEnd type="stealth" w="lg" len="sm"/>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C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3332" name="Freeform 20">
            <a:extLst>
              <a:ext uri="{FF2B5EF4-FFF2-40B4-BE49-F238E27FC236}">
                <a16:creationId xmlns:a16="http://schemas.microsoft.com/office/drawing/2014/main" id="{A2FC9873-84F0-44B3-9EA5-0FFA14E311E2}"/>
              </a:ext>
            </a:extLst>
          </p:cNvPr>
          <p:cNvSpPr>
            <a:spLocks/>
          </p:cNvSpPr>
          <p:nvPr/>
        </p:nvSpPr>
        <p:spPr bwMode="auto">
          <a:xfrm>
            <a:off x="1677988" y="2443163"/>
            <a:ext cx="5037137" cy="2006600"/>
          </a:xfrm>
          <a:custGeom>
            <a:avLst/>
            <a:gdLst>
              <a:gd name="T0" fmla="*/ 0 w 3173"/>
              <a:gd name="T1" fmla="*/ 0 h 1264"/>
              <a:gd name="T2" fmla="*/ 1174750 w 3173"/>
              <a:gd name="T3" fmla="*/ 477838 h 1264"/>
              <a:gd name="T4" fmla="*/ 2703512 w 3173"/>
              <a:gd name="T5" fmla="*/ 763587 h 1264"/>
              <a:gd name="T6" fmla="*/ 3835400 w 3173"/>
              <a:gd name="T7" fmla="*/ 1187450 h 1264"/>
              <a:gd name="T8" fmla="*/ 5037137 w 3173"/>
              <a:gd name="T9" fmla="*/ 2006600 h 1264"/>
              <a:gd name="T10" fmla="*/ 0 60000 65536"/>
              <a:gd name="T11" fmla="*/ 0 60000 65536"/>
              <a:gd name="T12" fmla="*/ 0 60000 65536"/>
              <a:gd name="T13" fmla="*/ 0 60000 65536"/>
              <a:gd name="T14" fmla="*/ 0 60000 65536"/>
              <a:gd name="T15" fmla="*/ 0 w 3173"/>
              <a:gd name="T16" fmla="*/ 0 h 1264"/>
              <a:gd name="T17" fmla="*/ 3173 w 3173"/>
              <a:gd name="T18" fmla="*/ 1264 h 1264"/>
            </a:gdLst>
            <a:ahLst/>
            <a:cxnLst>
              <a:cxn ang="T10">
                <a:pos x="T0" y="T1"/>
              </a:cxn>
              <a:cxn ang="T11">
                <a:pos x="T2" y="T3"/>
              </a:cxn>
              <a:cxn ang="T12">
                <a:pos x="T4" y="T5"/>
              </a:cxn>
              <a:cxn ang="T13">
                <a:pos x="T6" y="T7"/>
              </a:cxn>
              <a:cxn ang="T14">
                <a:pos x="T8" y="T9"/>
              </a:cxn>
            </a:cxnLst>
            <a:rect l="T15" t="T16" r="T17" b="T18"/>
            <a:pathLst>
              <a:path w="3173" h="1264">
                <a:moveTo>
                  <a:pt x="0" y="0"/>
                </a:moveTo>
                <a:cubicBezTo>
                  <a:pt x="123" y="50"/>
                  <a:pt x="456" y="221"/>
                  <a:pt x="740" y="301"/>
                </a:cubicBezTo>
                <a:cubicBezTo>
                  <a:pt x="1024" y="381"/>
                  <a:pt x="1424" y="407"/>
                  <a:pt x="1703" y="481"/>
                </a:cubicBezTo>
                <a:cubicBezTo>
                  <a:pt x="1982" y="555"/>
                  <a:pt x="2171" y="617"/>
                  <a:pt x="2416" y="748"/>
                </a:cubicBezTo>
                <a:cubicBezTo>
                  <a:pt x="2661" y="879"/>
                  <a:pt x="3015" y="1157"/>
                  <a:pt x="3173" y="1264"/>
                </a:cubicBezTo>
              </a:path>
            </a:pathLst>
          </a:custGeom>
          <a:noFill/>
          <a:ln w="215900" cmpd="sng">
            <a:solidFill>
              <a:srgbClr val="333399">
                <a:alpha val="50980"/>
              </a:srgbClr>
            </a:solidFill>
            <a:round/>
            <a:headEnd type="none" w="med" len="med"/>
            <a:tailEnd type="stealth" w="lg" len="sm"/>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C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3333" name="Oval 21">
            <a:extLst>
              <a:ext uri="{FF2B5EF4-FFF2-40B4-BE49-F238E27FC236}">
                <a16:creationId xmlns:a16="http://schemas.microsoft.com/office/drawing/2014/main" id="{04FDABC9-43BD-489D-AC80-42EE3443CAD0}"/>
              </a:ext>
            </a:extLst>
          </p:cNvPr>
          <p:cNvSpPr>
            <a:spLocks noChangeArrowheads="1"/>
          </p:cNvSpPr>
          <p:nvPr/>
        </p:nvSpPr>
        <p:spPr bwMode="auto">
          <a:xfrm rot="1189980">
            <a:off x="4768850" y="4470400"/>
            <a:ext cx="474663" cy="615950"/>
          </a:xfrm>
          <a:prstGeom prst="ellipse">
            <a:avLst/>
          </a:prstGeom>
          <a:solidFill>
            <a:schemeClr val="accent2">
              <a:alpha val="54901"/>
            </a:schemeClr>
          </a:solidFill>
          <a:ln w="9525">
            <a:noFill/>
            <a:round/>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C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3334" name="Line 22">
            <a:extLst>
              <a:ext uri="{FF2B5EF4-FFF2-40B4-BE49-F238E27FC236}">
                <a16:creationId xmlns:a16="http://schemas.microsoft.com/office/drawing/2014/main" id="{9E67E2DE-3489-4AF8-A2FE-C33F38E47D29}"/>
              </a:ext>
            </a:extLst>
          </p:cNvPr>
          <p:cNvSpPr>
            <a:spLocks noChangeShapeType="1"/>
          </p:cNvSpPr>
          <p:nvPr/>
        </p:nvSpPr>
        <p:spPr bwMode="auto">
          <a:xfrm>
            <a:off x="4762500" y="5295900"/>
            <a:ext cx="28575" cy="190500"/>
          </a:xfrm>
          <a:prstGeom prst="line">
            <a:avLst/>
          </a:prstGeom>
          <a:noFill/>
          <a:ln w="38100">
            <a:solidFill>
              <a:schemeClr val="bg1"/>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C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3335" name="Line 23">
            <a:extLst>
              <a:ext uri="{FF2B5EF4-FFF2-40B4-BE49-F238E27FC236}">
                <a16:creationId xmlns:a16="http://schemas.microsoft.com/office/drawing/2014/main" id="{2EFAEB04-2258-43AD-AC85-5B4768684376}"/>
              </a:ext>
            </a:extLst>
          </p:cNvPr>
          <p:cNvSpPr>
            <a:spLocks noChangeShapeType="1"/>
          </p:cNvSpPr>
          <p:nvPr/>
        </p:nvSpPr>
        <p:spPr bwMode="auto">
          <a:xfrm flipV="1">
            <a:off x="4559300" y="5289550"/>
            <a:ext cx="193675" cy="38100"/>
          </a:xfrm>
          <a:prstGeom prst="line">
            <a:avLst/>
          </a:prstGeom>
          <a:noFill/>
          <a:ln w="38100">
            <a:solidFill>
              <a:schemeClr val="bg1"/>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C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3336" name="Line 24">
            <a:extLst>
              <a:ext uri="{FF2B5EF4-FFF2-40B4-BE49-F238E27FC236}">
                <a16:creationId xmlns:a16="http://schemas.microsoft.com/office/drawing/2014/main" id="{698A6F2A-2C99-41C2-A629-90239360EECF}"/>
              </a:ext>
            </a:extLst>
          </p:cNvPr>
          <p:cNvSpPr>
            <a:spLocks noChangeShapeType="1"/>
          </p:cNvSpPr>
          <p:nvPr/>
        </p:nvSpPr>
        <p:spPr bwMode="auto">
          <a:xfrm>
            <a:off x="2686050" y="4476750"/>
            <a:ext cx="28575" cy="190500"/>
          </a:xfrm>
          <a:prstGeom prst="line">
            <a:avLst/>
          </a:prstGeom>
          <a:noFill/>
          <a:ln w="38100">
            <a:solidFill>
              <a:schemeClr val="bg1"/>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C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3337" name="Line 25">
            <a:extLst>
              <a:ext uri="{FF2B5EF4-FFF2-40B4-BE49-F238E27FC236}">
                <a16:creationId xmlns:a16="http://schemas.microsoft.com/office/drawing/2014/main" id="{ED8FCF50-6568-42BE-9EA2-397F8A8297AA}"/>
              </a:ext>
            </a:extLst>
          </p:cNvPr>
          <p:cNvSpPr>
            <a:spLocks noChangeShapeType="1"/>
          </p:cNvSpPr>
          <p:nvPr/>
        </p:nvSpPr>
        <p:spPr bwMode="auto">
          <a:xfrm flipV="1">
            <a:off x="2711450" y="4565650"/>
            <a:ext cx="155575" cy="63500"/>
          </a:xfrm>
          <a:prstGeom prst="line">
            <a:avLst/>
          </a:prstGeom>
          <a:noFill/>
          <a:ln w="38100">
            <a:solidFill>
              <a:schemeClr val="bg1"/>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C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98330" name="Text Box 26">
            <a:extLst>
              <a:ext uri="{FF2B5EF4-FFF2-40B4-BE49-F238E27FC236}">
                <a16:creationId xmlns:a16="http://schemas.microsoft.com/office/drawing/2014/main" id="{3606C31B-3AA1-497D-A60B-324171315751}"/>
              </a:ext>
            </a:extLst>
          </p:cNvPr>
          <p:cNvSpPr txBox="1">
            <a:spLocks noChangeArrowheads="1"/>
          </p:cNvSpPr>
          <p:nvPr/>
        </p:nvSpPr>
        <p:spPr bwMode="auto">
          <a:xfrm>
            <a:off x="7380288" y="1844675"/>
            <a:ext cx="15557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rPr>
              <a:t>Drier/Warmer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rPr>
              <a:t>DJF</a:t>
            </a:r>
          </a:p>
        </p:txBody>
      </p:sp>
      <p:sp>
        <p:nvSpPr>
          <p:cNvPr id="98331" name="Text Box 27">
            <a:extLst>
              <a:ext uri="{FF2B5EF4-FFF2-40B4-BE49-F238E27FC236}">
                <a16:creationId xmlns:a16="http://schemas.microsoft.com/office/drawing/2014/main" id="{F99E744A-0E32-40BF-9B27-F00CC41AAD8E}"/>
              </a:ext>
            </a:extLst>
          </p:cNvPr>
          <p:cNvSpPr txBox="1">
            <a:spLocks noChangeArrowheads="1"/>
          </p:cNvSpPr>
          <p:nvPr/>
        </p:nvSpPr>
        <p:spPr bwMode="auto">
          <a:xfrm>
            <a:off x="7413625" y="2716213"/>
            <a:ext cx="13525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rPr>
              <a:t>Wetter-OND</a:t>
            </a:r>
          </a:p>
        </p:txBody>
      </p:sp>
      <p:sp>
        <p:nvSpPr>
          <p:cNvPr id="98332" name="Text Box 28">
            <a:extLst>
              <a:ext uri="{FF2B5EF4-FFF2-40B4-BE49-F238E27FC236}">
                <a16:creationId xmlns:a16="http://schemas.microsoft.com/office/drawing/2014/main" id="{74CC2A87-18B2-4135-A1D8-E74C1DA402ED}"/>
              </a:ext>
            </a:extLst>
          </p:cNvPr>
          <p:cNvSpPr txBox="1">
            <a:spLocks noChangeArrowheads="1"/>
          </p:cNvSpPr>
          <p:nvPr/>
        </p:nvSpPr>
        <p:spPr bwMode="auto">
          <a:xfrm>
            <a:off x="7470775" y="3529013"/>
            <a:ext cx="11874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rPr>
              <a:t>Wetter-JJA</a:t>
            </a:r>
          </a:p>
        </p:txBody>
      </p:sp>
      <p:sp>
        <p:nvSpPr>
          <p:cNvPr id="98333" name="Text Box 29">
            <a:extLst>
              <a:ext uri="{FF2B5EF4-FFF2-40B4-BE49-F238E27FC236}">
                <a16:creationId xmlns:a16="http://schemas.microsoft.com/office/drawing/2014/main" id="{D876AB73-85BB-45E7-B41A-5DAC073BCDED}"/>
              </a:ext>
            </a:extLst>
          </p:cNvPr>
          <p:cNvSpPr txBox="1">
            <a:spLocks noChangeArrowheads="1"/>
          </p:cNvSpPr>
          <p:nvPr/>
        </p:nvSpPr>
        <p:spPr bwMode="auto">
          <a:xfrm>
            <a:off x="7353300" y="4037013"/>
            <a:ext cx="1047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rPr>
              <a:t>Drier-DJF</a:t>
            </a:r>
          </a:p>
        </p:txBody>
      </p:sp>
      <p:sp>
        <p:nvSpPr>
          <p:cNvPr id="13342" name="Oval 30">
            <a:extLst>
              <a:ext uri="{FF2B5EF4-FFF2-40B4-BE49-F238E27FC236}">
                <a16:creationId xmlns:a16="http://schemas.microsoft.com/office/drawing/2014/main" id="{F2D0085C-6A71-4EB4-8B28-ACC8EE09D24E}"/>
              </a:ext>
            </a:extLst>
          </p:cNvPr>
          <p:cNvSpPr>
            <a:spLocks noChangeArrowheads="1"/>
          </p:cNvSpPr>
          <p:nvPr/>
        </p:nvSpPr>
        <p:spPr bwMode="auto">
          <a:xfrm rot="1094994">
            <a:off x="5014913" y="3903663"/>
            <a:ext cx="365125" cy="592137"/>
          </a:xfrm>
          <a:prstGeom prst="ellipse">
            <a:avLst/>
          </a:prstGeom>
          <a:solidFill>
            <a:srgbClr val="FF6600">
              <a:alpha val="54901"/>
            </a:srgbClr>
          </a:solidFill>
          <a:ln w="9525">
            <a:noFill/>
            <a:round/>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C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98335" name="Text Box 31">
            <a:extLst>
              <a:ext uri="{FF2B5EF4-FFF2-40B4-BE49-F238E27FC236}">
                <a16:creationId xmlns:a16="http://schemas.microsoft.com/office/drawing/2014/main" id="{7D889DDC-0990-402B-9F68-7D26094102BD}"/>
              </a:ext>
            </a:extLst>
          </p:cNvPr>
          <p:cNvSpPr txBox="1">
            <a:spLocks noChangeArrowheads="1"/>
          </p:cNvSpPr>
          <p:nvPr/>
        </p:nvSpPr>
        <p:spPr bwMode="auto">
          <a:xfrm>
            <a:off x="7324725" y="4646613"/>
            <a:ext cx="800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rPr>
              <a:t>Colder</a:t>
            </a:r>
          </a:p>
        </p:txBody>
      </p:sp>
      <p:sp>
        <p:nvSpPr>
          <p:cNvPr id="13344" name="Line 32">
            <a:extLst>
              <a:ext uri="{FF2B5EF4-FFF2-40B4-BE49-F238E27FC236}">
                <a16:creationId xmlns:a16="http://schemas.microsoft.com/office/drawing/2014/main" id="{818657C7-A867-4CAF-81C1-EFF273D2FF10}"/>
              </a:ext>
            </a:extLst>
          </p:cNvPr>
          <p:cNvSpPr>
            <a:spLocks noChangeShapeType="1"/>
          </p:cNvSpPr>
          <p:nvPr/>
        </p:nvSpPr>
        <p:spPr bwMode="auto">
          <a:xfrm>
            <a:off x="5121275" y="4727575"/>
            <a:ext cx="2160588" cy="73025"/>
          </a:xfrm>
          <a:prstGeom prst="line">
            <a:avLst/>
          </a:prstGeom>
          <a:noFill/>
          <a:ln w="9525">
            <a:solidFill>
              <a:schemeClr val="bg1"/>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C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3345" name="Line 33">
            <a:extLst>
              <a:ext uri="{FF2B5EF4-FFF2-40B4-BE49-F238E27FC236}">
                <a16:creationId xmlns:a16="http://schemas.microsoft.com/office/drawing/2014/main" id="{F0A3F5D6-870B-4F8A-80C5-C5DEAD51E2E1}"/>
              </a:ext>
            </a:extLst>
          </p:cNvPr>
          <p:cNvSpPr>
            <a:spLocks noChangeShapeType="1"/>
          </p:cNvSpPr>
          <p:nvPr/>
        </p:nvSpPr>
        <p:spPr bwMode="auto">
          <a:xfrm>
            <a:off x="5210175" y="4168775"/>
            <a:ext cx="2109788" cy="60325"/>
          </a:xfrm>
          <a:prstGeom prst="line">
            <a:avLst/>
          </a:prstGeom>
          <a:noFill/>
          <a:ln w="9525">
            <a:solidFill>
              <a:schemeClr val="bg1"/>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C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3346" name="Line 34">
            <a:extLst>
              <a:ext uri="{FF2B5EF4-FFF2-40B4-BE49-F238E27FC236}">
                <a16:creationId xmlns:a16="http://schemas.microsoft.com/office/drawing/2014/main" id="{C3367636-55FA-495D-9B63-F782D850F86B}"/>
              </a:ext>
            </a:extLst>
          </p:cNvPr>
          <p:cNvSpPr>
            <a:spLocks noChangeShapeType="1"/>
          </p:cNvSpPr>
          <p:nvPr/>
        </p:nvSpPr>
        <p:spPr bwMode="auto">
          <a:xfrm>
            <a:off x="5438775" y="3648075"/>
            <a:ext cx="1906588" cy="60325"/>
          </a:xfrm>
          <a:prstGeom prst="line">
            <a:avLst/>
          </a:prstGeom>
          <a:noFill/>
          <a:ln w="9525">
            <a:solidFill>
              <a:schemeClr val="bg1"/>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C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3347" name="Line 35">
            <a:extLst>
              <a:ext uri="{FF2B5EF4-FFF2-40B4-BE49-F238E27FC236}">
                <a16:creationId xmlns:a16="http://schemas.microsoft.com/office/drawing/2014/main" id="{0567F609-B2D4-4689-B499-C7CFCABFDF1F}"/>
              </a:ext>
            </a:extLst>
          </p:cNvPr>
          <p:cNvSpPr>
            <a:spLocks noChangeShapeType="1"/>
          </p:cNvSpPr>
          <p:nvPr/>
        </p:nvSpPr>
        <p:spPr bwMode="auto">
          <a:xfrm flipV="1">
            <a:off x="6213475" y="2946400"/>
            <a:ext cx="1131888" cy="523875"/>
          </a:xfrm>
          <a:prstGeom prst="line">
            <a:avLst/>
          </a:prstGeom>
          <a:noFill/>
          <a:ln w="9525">
            <a:solidFill>
              <a:schemeClr val="bg1"/>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C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3348" name="Line 36">
            <a:extLst>
              <a:ext uri="{FF2B5EF4-FFF2-40B4-BE49-F238E27FC236}">
                <a16:creationId xmlns:a16="http://schemas.microsoft.com/office/drawing/2014/main" id="{12CA70E5-542B-4C5C-AD9F-B1A424780C3E}"/>
              </a:ext>
            </a:extLst>
          </p:cNvPr>
          <p:cNvSpPr>
            <a:spLocks noChangeShapeType="1"/>
          </p:cNvSpPr>
          <p:nvPr/>
        </p:nvSpPr>
        <p:spPr bwMode="auto">
          <a:xfrm flipV="1">
            <a:off x="5743575" y="2133600"/>
            <a:ext cx="1677988" cy="523875"/>
          </a:xfrm>
          <a:prstGeom prst="line">
            <a:avLst/>
          </a:prstGeom>
          <a:noFill/>
          <a:ln w="9525">
            <a:solidFill>
              <a:schemeClr val="bg1"/>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C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3350" name="Oval 38">
            <a:extLst>
              <a:ext uri="{FF2B5EF4-FFF2-40B4-BE49-F238E27FC236}">
                <a16:creationId xmlns:a16="http://schemas.microsoft.com/office/drawing/2014/main" id="{330E33DC-EB59-44F0-8691-34CBB44EBD83}"/>
              </a:ext>
            </a:extLst>
          </p:cNvPr>
          <p:cNvSpPr>
            <a:spLocks noChangeArrowheads="1"/>
          </p:cNvSpPr>
          <p:nvPr/>
        </p:nvSpPr>
        <p:spPr bwMode="auto">
          <a:xfrm>
            <a:off x="4787900" y="1268413"/>
            <a:ext cx="293688" cy="755650"/>
          </a:xfrm>
          <a:prstGeom prst="ellipse">
            <a:avLst/>
          </a:prstGeom>
          <a:solidFill>
            <a:srgbClr val="00FF00">
              <a:alpha val="54901"/>
            </a:srgbClr>
          </a:solidFill>
          <a:ln w="9525">
            <a:noFill/>
            <a:round/>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C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98342" name="Text Box 39">
            <a:extLst>
              <a:ext uri="{FF2B5EF4-FFF2-40B4-BE49-F238E27FC236}">
                <a16:creationId xmlns:a16="http://schemas.microsoft.com/office/drawing/2014/main" id="{230D4495-5E28-41C5-B2E9-6390375EDF55}"/>
              </a:ext>
            </a:extLst>
          </p:cNvPr>
          <p:cNvSpPr txBox="1">
            <a:spLocks noChangeArrowheads="1"/>
          </p:cNvSpPr>
          <p:nvPr/>
        </p:nvSpPr>
        <p:spPr bwMode="auto">
          <a:xfrm>
            <a:off x="6715125" y="836613"/>
            <a:ext cx="14192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rPr>
              <a:t>Wetter-JFMA</a:t>
            </a:r>
          </a:p>
        </p:txBody>
      </p:sp>
      <p:sp>
        <p:nvSpPr>
          <p:cNvPr id="13352" name="Line 40">
            <a:extLst>
              <a:ext uri="{FF2B5EF4-FFF2-40B4-BE49-F238E27FC236}">
                <a16:creationId xmlns:a16="http://schemas.microsoft.com/office/drawing/2014/main" id="{532DE571-C415-4DAF-9502-47DE3FEDF19D}"/>
              </a:ext>
            </a:extLst>
          </p:cNvPr>
          <p:cNvSpPr>
            <a:spLocks noChangeShapeType="1"/>
          </p:cNvSpPr>
          <p:nvPr/>
        </p:nvSpPr>
        <p:spPr bwMode="auto">
          <a:xfrm flipV="1">
            <a:off x="5076825" y="1052513"/>
            <a:ext cx="1582738" cy="360362"/>
          </a:xfrm>
          <a:prstGeom prst="line">
            <a:avLst/>
          </a:prstGeom>
          <a:noFill/>
          <a:ln w="9525">
            <a:solidFill>
              <a:schemeClr val="bg1"/>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C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3353" name="Oval 41">
            <a:extLst>
              <a:ext uri="{FF2B5EF4-FFF2-40B4-BE49-F238E27FC236}">
                <a16:creationId xmlns:a16="http://schemas.microsoft.com/office/drawing/2014/main" id="{FC876117-12F4-4445-9A46-AF71CA814951}"/>
              </a:ext>
            </a:extLst>
          </p:cNvPr>
          <p:cNvSpPr>
            <a:spLocks noChangeArrowheads="1"/>
          </p:cNvSpPr>
          <p:nvPr/>
        </p:nvSpPr>
        <p:spPr bwMode="auto">
          <a:xfrm rot="-977411">
            <a:off x="5219700" y="1412875"/>
            <a:ext cx="196850" cy="935038"/>
          </a:xfrm>
          <a:prstGeom prst="ellipse">
            <a:avLst/>
          </a:prstGeom>
          <a:solidFill>
            <a:srgbClr val="FF6600">
              <a:alpha val="54901"/>
            </a:srgbClr>
          </a:solidFill>
          <a:ln w="9525">
            <a:noFill/>
            <a:round/>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C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98345" name="Text Box 42">
            <a:extLst>
              <a:ext uri="{FF2B5EF4-FFF2-40B4-BE49-F238E27FC236}">
                <a16:creationId xmlns:a16="http://schemas.microsoft.com/office/drawing/2014/main" id="{47C97018-3C6E-4C54-96A8-A351E6E2DED1}"/>
              </a:ext>
            </a:extLst>
          </p:cNvPr>
          <p:cNvSpPr txBox="1">
            <a:spLocks noChangeArrowheads="1"/>
          </p:cNvSpPr>
          <p:nvPr/>
        </p:nvSpPr>
        <p:spPr bwMode="auto">
          <a:xfrm>
            <a:off x="6786563" y="1341438"/>
            <a:ext cx="1447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rPr>
              <a:t>Warmer - DJF</a:t>
            </a:r>
          </a:p>
        </p:txBody>
      </p:sp>
      <p:sp>
        <p:nvSpPr>
          <p:cNvPr id="13355" name="Line 43">
            <a:extLst>
              <a:ext uri="{FF2B5EF4-FFF2-40B4-BE49-F238E27FC236}">
                <a16:creationId xmlns:a16="http://schemas.microsoft.com/office/drawing/2014/main" id="{39189E22-BD8B-4459-BD93-EE880E3FA289}"/>
              </a:ext>
            </a:extLst>
          </p:cNvPr>
          <p:cNvSpPr>
            <a:spLocks noChangeShapeType="1"/>
          </p:cNvSpPr>
          <p:nvPr/>
        </p:nvSpPr>
        <p:spPr bwMode="auto">
          <a:xfrm flipV="1">
            <a:off x="5435600" y="1557338"/>
            <a:ext cx="1296988" cy="379412"/>
          </a:xfrm>
          <a:prstGeom prst="line">
            <a:avLst/>
          </a:prstGeom>
          <a:noFill/>
          <a:ln w="9525">
            <a:solidFill>
              <a:schemeClr val="bg1"/>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C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98347" name="Text Box 42">
            <a:extLst>
              <a:ext uri="{FF2B5EF4-FFF2-40B4-BE49-F238E27FC236}">
                <a16:creationId xmlns:a16="http://schemas.microsoft.com/office/drawing/2014/main" id="{71368F0F-5CF4-4232-AC3B-4192FDB1B20F}"/>
              </a:ext>
            </a:extLst>
          </p:cNvPr>
          <p:cNvSpPr txBox="1">
            <a:spLocks noChangeArrowheads="1"/>
          </p:cNvSpPr>
          <p:nvPr/>
        </p:nvSpPr>
        <p:spPr bwMode="auto">
          <a:xfrm>
            <a:off x="173038" y="122238"/>
            <a:ext cx="89217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CL" altLang="en-US" sz="3200" b="0" i="0" u="none" strike="noStrike" kern="1200" cap="none" spc="0" normalizeH="0" baseline="0" noProof="0">
                <a:ln>
                  <a:noFill/>
                </a:ln>
                <a:solidFill>
                  <a:srgbClr val="FFFFFF"/>
                </a:solidFill>
                <a:effectLst/>
                <a:uLnTx/>
                <a:uFillTx/>
                <a:latin typeface="Calibri" panose="020F0502020204030204" pitchFamily="34" charset="0"/>
                <a:ea typeface="+mn-ea"/>
                <a:cs typeface="Arial" panose="020B0604020202020204" pitchFamily="34" charset="0"/>
              </a:rPr>
              <a:t>Principales impactos climáticos durante años El Niño</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Imagen 1">
            <a:extLst>
              <a:ext uri="{FF2B5EF4-FFF2-40B4-BE49-F238E27FC236}">
                <a16:creationId xmlns:a16="http://schemas.microsoft.com/office/drawing/2014/main" id="{C7C0D95F-0B7C-4596-B176-D7AF78BE4F5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38213" y="1127125"/>
            <a:ext cx="7391400" cy="538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259" name="Text Box 42">
            <a:extLst>
              <a:ext uri="{FF2B5EF4-FFF2-40B4-BE49-F238E27FC236}">
                <a16:creationId xmlns:a16="http://schemas.microsoft.com/office/drawing/2014/main" id="{38390EA2-3262-4A28-8019-A1683068A52B}"/>
              </a:ext>
            </a:extLst>
          </p:cNvPr>
          <p:cNvSpPr txBox="1">
            <a:spLocks noChangeArrowheads="1"/>
          </p:cNvSpPr>
          <p:nvPr/>
        </p:nvSpPr>
        <p:spPr bwMode="auto">
          <a:xfrm>
            <a:off x="173038" y="122238"/>
            <a:ext cx="89217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CL" altLang="en-US" dirty="0">
                <a:solidFill>
                  <a:srgbClr val="0D0D0D"/>
                </a:solidFill>
              </a:rPr>
              <a:t>Principales impactos climáticos durante años El Niño</a:t>
            </a:r>
          </a:p>
          <a:p>
            <a:pPr algn="ctr" eaLnBrk="1" hangingPunct="1">
              <a:spcBef>
                <a:spcPct val="0"/>
              </a:spcBef>
              <a:buFontTx/>
              <a:buNone/>
            </a:pPr>
            <a:r>
              <a:rPr lang="es-CL" altLang="en-US" sz="2400" dirty="0">
                <a:solidFill>
                  <a:srgbClr val="0D0D0D"/>
                </a:solidFill>
              </a:rPr>
              <a:t>Correlación de Nino3.4 con </a:t>
            </a:r>
            <a:r>
              <a:rPr lang="es-CL" altLang="en-US" sz="2400" b="1" dirty="0">
                <a:solidFill>
                  <a:srgbClr val="0D0D0D"/>
                </a:solidFill>
              </a:rPr>
              <a:t>precipitación</a:t>
            </a:r>
            <a:r>
              <a:rPr lang="es-CL" altLang="en-US" sz="2400" dirty="0">
                <a:solidFill>
                  <a:srgbClr val="0D0D0D"/>
                </a:solidFill>
              </a:rPr>
              <a:t> y </a:t>
            </a:r>
            <a:r>
              <a:rPr lang="es-CL" altLang="en-US" sz="2400" b="1" dirty="0">
                <a:solidFill>
                  <a:srgbClr val="0D0D0D"/>
                </a:solidFill>
              </a:rPr>
              <a:t>temperatura</a:t>
            </a:r>
          </a:p>
        </p:txBody>
      </p:sp>
      <p:sp>
        <p:nvSpPr>
          <p:cNvPr id="96260" name="CuadroTexto 3">
            <a:extLst>
              <a:ext uri="{FF2B5EF4-FFF2-40B4-BE49-F238E27FC236}">
                <a16:creationId xmlns:a16="http://schemas.microsoft.com/office/drawing/2014/main" id="{9623E921-4336-4F72-8722-9AC6E03290DC}"/>
              </a:ext>
            </a:extLst>
          </p:cNvPr>
          <p:cNvSpPr txBox="1">
            <a:spLocks noChangeArrowheads="1"/>
          </p:cNvSpPr>
          <p:nvPr/>
        </p:nvSpPr>
        <p:spPr bwMode="auto">
          <a:xfrm>
            <a:off x="1865313" y="1752600"/>
            <a:ext cx="5238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 altLang="en-US" sz="1400">
                <a:solidFill>
                  <a:srgbClr val="000000"/>
                </a:solidFill>
              </a:rPr>
              <a:t>Seco</a:t>
            </a:r>
            <a:endParaRPr lang="en-US" altLang="en-US" sz="1400">
              <a:solidFill>
                <a:srgbClr val="000000"/>
              </a:solidFill>
            </a:endParaRPr>
          </a:p>
        </p:txBody>
      </p:sp>
      <p:sp>
        <p:nvSpPr>
          <p:cNvPr id="96261" name="CuadroTexto 4">
            <a:extLst>
              <a:ext uri="{FF2B5EF4-FFF2-40B4-BE49-F238E27FC236}">
                <a16:creationId xmlns:a16="http://schemas.microsoft.com/office/drawing/2014/main" id="{7C36D11C-F10F-4DA8-BB32-24524426BEF9}"/>
              </a:ext>
            </a:extLst>
          </p:cNvPr>
          <p:cNvSpPr txBox="1">
            <a:spLocks noChangeArrowheads="1"/>
          </p:cNvSpPr>
          <p:nvPr/>
        </p:nvSpPr>
        <p:spPr bwMode="auto">
          <a:xfrm>
            <a:off x="3503613" y="2435225"/>
            <a:ext cx="812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 altLang="en-US" sz="1400">
                <a:solidFill>
                  <a:srgbClr val="000000"/>
                </a:solidFill>
              </a:rPr>
              <a:t>LLuvioso</a:t>
            </a:r>
            <a:endParaRPr lang="en-US" altLang="en-US" sz="1400">
              <a:solidFill>
                <a:srgbClr val="000000"/>
              </a:solidFill>
            </a:endParaRPr>
          </a:p>
        </p:txBody>
      </p:sp>
      <p:sp>
        <p:nvSpPr>
          <p:cNvPr id="96262" name="CuadroTexto 5">
            <a:extLst>
              <a:ext uri="{FF2B5EF4-FFF2-40B4-BE49-F238E27FC236}">
                <a16:creationId xmlns:a16="http://schemas.microsoft.com/office/drawing/2014/main" id="{DC3518BA-6440-41C4-8BCB-B96AA3B96819}"/>
              </a:ext>
            </a:extLst>
          </p:cNvPr>
          <p:cNvSpPr txBox="1">
            <a:spLocks noChangeArrowheads="1"/>
          </p:cNvSpPr>
          <p:nvPr/>
        </p:nvSpPr>
        <p:spPr bwMode="auto">
          <a:xfrm>
            <a:off x="1679575" y="4402138"/>
            <a:ext cx="6397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 altLang="en-US" sz="1400">
                <a:solidFill>
                  <a:srgbClr val="FFFFFF"/>
                </a:solidFill>
              </a:rPr>
              <a:t>Cálido</a:t>
            </a:r>
            <a:endParaRPr lang="en-US" altLang="en-US" sz="1400">
              <a:solidFill>
                <a:srgbClr val="FFFFFF"/>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a:extLst>
              <a:ext uri="{FF2B5EF4-FFF2-40B4-BE49-F238E27FC236}">
                <a16:creationId xmlns:a16="http://schemas.microsoft.com/office/drawing/2014/main" id="{3768A987-01E1-4CA7-9292-D163D17B55A2}"/>
              </a:ext>
            </a:extLst>
          </p:cNvPr>
          <p:cNvSpPr>
            <a:spLocks noGrp="1" noChangeArrowheads="1"/>
          </p:cNvSpPr>
          <p:nvPr>
            <p:ph type="body" idx="1"/>
          </p:nvPr>
        </p:nvSpPr>
        <p:spPr/>
        <p:txBody>
          <a:bodyPr/>
          <a:lstStyle/>
          <a:p>
            <a:pPr eaLnBrk="1" hangingPunct="1"/>
            <a:endParaRPr lang="en-US" altLang="en-US"/>
          </a:p>
        </p:txBody>
      </p:sp>
      <p:pic>
        <p:nvPicPr>
          <p:cNvPr id="33795" name="Picture 4">
            <a:extLst>
              <a:ext uri="{FF2B5EF4-FFF2-40B4-BE49-F238E27FC236}">
                <a16:creationId xmlns:a16="http://schemas.microsoft.com/office/drawing/2014/main" id="{2431BC9A-A9EA-407B-BAB9-772D0C0CD3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4298" r="51740" b="54385"/>
          <a:stretch>
            <a:fillRect/>
          </a:stretch>
        </p:blipFill>
        <p:spPr bwMode="auto">
          <a:xfrm>
            <a:off x="4495800" y="1077913"/>
            <a:ext cx="4724400" cy="449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796" name="Text Box 5">
            <a:extLst>
              <a:ext uri="{FF2B5EF4-FFF2-40B4-BE49-F238E27FC236}">
                <a16:creationId xmlns:a16="http://schemas.microsoft.com/office/drawing/2014/main" id="{685AB3DF-E500-452B-A3F1-96D6112BE0DF}"/>
              </a:ext>
            </a:extLst>
          </p:cNvPr>
          <p:cNvSpPr txBox="1">
            <a:spLocks noChangeArrowheads="1"/>
          </p:cNvSpPr>
          <p:nvPr/>
        </p:nvSpPr>
        <p:spPr bwMode="auto">
          <a:xfrm>
            <a:off x="5576888" y="5791200"/>
            <a:ext cx="28813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t>Alexander et al., 2002</a:t>
            </a:r>
          </a:p>
        </p:txBody>
      </p:sp>
      <p:pic>
        <p:nvPicPr>
          <p:cNvPr id="33797" name="Picture 7">
            <a:extLst>
              <a:ext uri="{FF2B5EF4-FFF2-40B4-BE49-F238E27FC236}">
                <a16:creationId xmlns:a16="http://schemas.microsoft.com/office/drawing/2014/main" id="{24E64A4B-CC3E-4DC0-8708-337E872854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44579" r="49484" b="8769"/>
          <a:stretch>
            <a:fillRect/>
          </a:stretch>
        </p:blipFill>
        <p:spPr bwMode="auto">
          <a:xfrm>
            <a:off x="0" y="1673225"/>
            <a:ext cx="5029200" cy="427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798" name="Text Box 9">
            <a:extLst>
              <a:ext uri="{FF2B5EF4-FFF2-40B4-BE49-F238E27FC236}">
                <a16:creationId xmlns:a16="http://schemas.microsoft.com/office/drawing/2014/main" id="{2B1C317C-D58B-4D78-BE82-C6FBF5FA35E3}"/>
              </a:ext>
            </a:extLst>
          </p:cNvPr>
          <p:cNvSpPr>
            <a:spLocks noGrp="1" noChangeArrowheads="1"/>
          </p:cNvSpPr>
          <p:nvPr>
            <p:ph type="title"/>
          </p:nvPr>
        </p:nvSpPr>
        <p:spPr>
          <a:xfrm>
            <a:off x="685800" y="76200"/>
            <a:ext cx="7772400" cy="1143000"/>
          </a:xfrm>
          <a:noFill/>
        </p:spPr>
        <p:txBody>
          <a:bodyPr/>
          <a:lstStyle/>
          <a:p>
            <a:pPr eaLnBrk="1" hangingPunct="1"/>
            <a:r>
              <a:rPr lang="en-US" altLang="en-US" sz="2400">
                <a:solidFill>
                  <a:schemeClr val="tx1"/>
                </a:solidFill>
              </a:rPr>
              <a:t>Seasonal Dependence of SLP and SST Teleconnections</a:t>
            </a:r>
            <a:br>
              <a:rPr lang="en-US" altLang="en-US" sz="2400">
                <a:solidFill>
                  <a:schemeClr val="tx1"/>
                </a:solidFill>
              </a:rPr>
            </a:br>
            <a:r>
              <a:rPr lang="en-US" altLang="en-US" sz="2400">
                <a:solidFill>
                  <a:schemeClr val="tx1"/>
                </a:solidFill>
              </a:rPr>
              <a:t>(composite EN-LN, but actually non-linear)</a:t>
            </a:r>
          </a:p>
        </p:txBody>
      </p:sp>
      <p:sp>
        <p:nvSpPr>
          <p:cNvPr id="33799" name="Text Box 10">
            <a:extLst>
              <a:ext uri="{FF2B5EF4-FFF2-40B4-BE49-F238E27FC236}">
                <a16:creationId xmlns:a16="http://schemas.microsoft.com/office/drawing/2014/main" id="{5C81C495-A26F-4A2E-ABB7-277037BC5BBD}"/>
              </a:ext>
            </a:extLst>
          </p:cNvPr>
          <p:cNvSpPr txBox="1">
            <a:spLocks noChangeArrowheads="1"/>
          </p:cNvSpPr>
          <p:nvPr/>
        </p:nvSpPr>
        <p:spPr bwMode="auto">
          <a:xfrm>
            <a:off x="457200" y="1371600"/>
            <a:ext cx="1028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t>Winter</a:t>
            </a:r>
          </a:p>
        </p:txBody>
      </p:sp>
      <p:sp>
        <p:nvSpPr>
          <p:cNvPr id="33800" name="Text Box 11">
            <a:extLst>
              <a:ext uri="{FF2B5EF4-FFF2-40B4-BE49-F238E27FC236}">
                <a16:creationId xmlns:a16="http://schemas.microsoft.com/office/drawing/2014/main" id="{F5ABEE12-ED14-4E75-859A-DFD6DFA80A44}"/>
              </a:ext>
            </a:extLst>
          </p:cNvPr>
          <p:cNvSpPr txBox="1">
            <a:spLocks noChangeArrowheads="1"/>
          </p:cNvSpPr>
          <p:nvPr/>
        </p:nvSpPr>
        <p:spPr bwMode="auto">
          <a:xfrm>
            <a:off x="7623175" y="1412875"/>
            <a:ext cx="12160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t>Summer</a:t>
            </a:r>
          </a:p>
        </p:txBody>
      </p:sp>
      <p:sp>
        <p:nvSpPr>
          <p:cNvPr id="33801" name="Text Box 12">
            <a:extLst>
              <a:ext uri="{FF2B5EF4-FFF2-40B4-BE49-F238E27FC236}">
                <a16:creationId xmlns:a16="http://schemas.microsoft.com/office/drawing/2014/main" id="{CEF54E88-F75C-4B23-BD6A-B5FCE3529F16}"/>
              </a:ext>
            </a:extLst>
          </p:cNvPr>
          <p:cNvSpPr txBox="1">
            <a:spLocks noChangeArrowheads="1"/>
          </p:cNvSpPr>
          <p:nvPr/>
        </p:nvSpPr>
        <p:spPr bwMode="auto">
          <a:xfrm>
            <a:off x="7924800" y="4343400"/>
            <a:ext cx="6572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t>Fall</a:t>
            </a:r>
          </a:p>
        </p:txBody>
      </p:sp>
      <p:sp>
        <p:nvSpPr>
          <p:cNvPr id="33802" name="Text Box 13">
            <a:extLst>
              <a:ext uri="{FF2B5EF4-FFF2-40B4-BE49-F238E27FC236}">
                <a16:creationId xmlns:a16="http://schemas.microsoft.com/office/drawing/2014/main" id="{669826EB-8173-464E-9161-16AB4EBEA740}"/>
              </a:ext>
            </a:extLst>
          </p:cNvPr>
          <p:cNvSpPr txBox="1">
            <a:spLocks noChangeArrowheads="1"/>
          </p:cNvSpPr>
          <p:nvPr/>
        </p:nvSpPr>
        <p:spPr bwMode="auto">
          <a:xfrm>
            <a:off x="3422650" y="4419600"/>
            <a:ext cx="996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t>Spring</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1026">
            <a:extLst>
              <a:ext uri="{FF2B5EF4-FFF2-40B4-BE49-F238E27FC236}">
                <a16:creationId xmlns:a16="http://schemas.microsoft.com/office/drawing/2014/main" id="{F7D352D6-9ACA-4D32-8329-404D7F3094A2}"/>
              </a:ext>
            </a:extLst>
          </p:cNvPr>
          <p:cNvSpPr>
            <a:spLocks noGrp="1" noChangeArrowheads="1"/>
          </p:cNvSpPr>
          <p:nvPr>
            <p:ph type="title"/>
          </p:nvPr>
        </p:nvSpPr>
        <p:spPr>
          <a:xfrm>
            <a:off x="381000" y="609600"/>
            <a:ext cx="8458200" cy="1143000"/>
          </a:xfrm>
        </p:spPr>
        <p:txBody>
          <a:bodyPr/>
          <a:lstStyle/>
          <a:p>
            <a:pPr eaLnBrk="1" hangingPunct="1"/>
            <a:r>
              <a:rPr lang="en-US" altLang="en-US" sz="2800"/>
              <a:t>Local Oceanic Response to the Atmospheric Anomalies:</a:t>
            </a:r>
            <a:br>
              <a:rPr lang="en-US" altLang="en-US" sz="2800"/>
            </a:br>
            <a:r>
              <a:rPr lang="en-US" altLang="en-US" sz="2800"/>
              <a:t>Dynamics and Thermodynamics </a:t>
            </a:r>
            <a:br>
              <a:rPr lang="en-US" altLang="en-US" sz="2800"/>
            </a:br>
            <a:r>
              <a:rPr lang="en-US" altLang="en-US" sz="2800"/>
              <a:t>of Upper Ocean Variability</a:t>
            </a:r>
          </a:p>
        </p:txBody>
      </p:sp>
      <p:sp>
        <p:nvSpPr>
          <p:cNvPr id="34819" name="Text Box 1027">
            <a:extLst>
              <a:ext uri="{FF2B5EF4-FFF2-40B4-BE49-F238E27FC236}">
                <a16:creationId xmlns:a16="http://schemas.microsoft.com/office/drawing/2014/main" id="{15DEC53C-C604-4CE1-B168-7AD3C56EA8CC}"/>
              </a:ext>
            </a:extLst>
          </p:cNvPr>
          <p:cNvSpPr txBox="1">
            <a:spLocks noChangeArrowheads="1"/>
          </p:cNvSpPr>
          <p:nvPr/>
        </p:nvSpPr>
        <p:spPr bwMode="auto">
          <a:xfrm>
            <a:off x="228600" y="2022475"/>
            <a:ext cx="8610600"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t>Dynamics of Currents:           (</a:t>
            </a:r>
            <a:r>
              <a:rPr lang="en-US" altLang="en-US" b="1">
                <a:solidFill>
                  <a:srgbClr val="FF9900"/>
                </a:solidFill>
              </a:rPr>
              <a:t>Adiabatic</a:t>
            </a:r>
            <a:r>
              <a:rPr lang="en-US" altLang="en-US"/>
              <a:t> Forcing)</a:t>
            </a:r>
          </a:p>
          <a:p>
            <a:pPr eaLnBrk="1" hangingPunct="1"/>
            <a:r>
              <a:rPr lang="en-US" altLang="en-US"/>
              <a:t>         Wind Stress (</a:t>
            </a:r>
            <a:r>
              <a:rPr lang="en-US" altLang="en-US" b="1"/>
              <a:t>Ekman transport</a:t>
            </a:r>
            <a:r>
              <a:rPr lang="en-US" altLang="en-US"/>
              <a:t>: Coastal upwelling)</a:t>
            </a:r>
          </a:p>
          <a:p>
            <a:pPr eaLnBrk="1" hangingPunct="1"/>
            <a:r>
              <a:rPr lang="en-US" altLang="en-US"/>
              <a:t>         Wind Stress Curl (</a:t>
            </a:r>
            <a:r>
              <a:rPr lang="en-US" altLang="en-US" b="1"/>
              <a:t>Ekman pumping</a:t>
            </a:r>
            <a:r>
              <a:rPr lang="en-US" altLang="en-US"/>
              <a:t>: Open-Ocean upwelling)</a:t>
            </a:r>
          </a:p>
          <a:p>
            <a:pPr eaLnBrk="1" hangingPunct="1"/>
            <a:endParaRPr lang="en-US" altLang="en-US"/>
          </a:p>
        </p:txBody>
      </p:sp>
      <p:sp>
        <p:nvSpPr>
          <p:cNvPr id="34820" name="Text Box 1028">
            <a:extLst>
              <a:ext uri="{FF2B5EF4-FFF2-40B4-BE49-F238E27FC236}">
                <a16:creationId xmlns:a16="http://schemas.microsoft.com/office/drawing/2014/main" id="{6CFB6FB0-27EF-49F1-A072-C83792D872D9}"/>
              </a:ext>
            </a:extLst>
          </p:cNvPr>
          <p:cNvSpPr txBox="1">
            <a:spLocks noChangeArrowheads="1"/>
          </p:cNvSpPr>
          <p:nvPr/>
        </p:nvSpPr>
        <p:spPr bwMode="auto">
          <a:xfrm>
            <a:off x="228600" y="3476625"/>
            <a:ext cx="8839200"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t>Thermodynamics of Ocean Temperature:        (</a:t>
            </a:r>
            <a:r>
              <a:rPr lang="en-US" altLang="en-US" b="1">
                <a:solidFill>
                  <a:srgbClr val="FF9900"/>
                </a:solidFill>
              </a:rPr>
              <a:t>Diabatic</a:t>
            </a:r>
            <a:r>
              <a:rPr lang="en-US" altLang="en-US"/>
              <a:t> Forcing)</a:t>
            </a:r>
          </a:p>
          <a:p>
            <a:pPr eaLnBrk="1" hangingPunct="1"/>
            <a:r>
              <a:rPr lang="en-US" altLang="en-US"/>
              <a:t>         Surface Heat Flux (</a:t>
            </a:r>
            <a:r>
              <a:rPr lang="en-US" altLang="en-US" b="1" i="1"/>
              <a:t>Latent</a:t>
            </a:r>
            <a:r>
              <a:rPr lang="en-US" altLang="en-US"/>
              <a:t>, Sensible, solar, radiative) </a:t>
            </a:r>
          </a:p>
          <a:p>
            <a:pPr eaLnBrk="1" hangingPunct="1"/>
            <a:r>
              <a:rPr lang="en-US" altLang="en-US"/>
              <a:t>         Advection (due to currents: </a:t>
            </a:r>
            <a:r>
              <a:rPr lang="en-US" altLang="en-US" b="1" i="1"/>
              <a:t>Ekman</a:t>
            </a:r>
            <a:r>
              <a:rPr lang="en-US" altLang="en-US"/>
              <a:t>, pressure-gradient, upwelled)</a:t>
            </a:r>
          </a:p>
          <a:p>
            <a:pPr eaLnBrk="1" hangingPunct="1"/>
            <a:r>
              <a:rPr lang="en-US" altLang="en-US"/>
              <a:t>         Vertical turbulent mixing</a:t>
            </a:r>
          </a:p>
        </p:txBody>
      </p:sp>
      <p:sp>
        <p:nvSpPr>
          <p:cNvPr id="34821" name="Text Box 1029">
            <a:extLst>
              <a:ext uri="{FF2B5EF4-FFF2-40B4-BE49-F238E27FC236}">
                <a16:creationId xmlns:a16="http://schemas.microsoft.com/office/drawing/2014/main" id="{06AA8337-6016-470B-BC5C-B0E3909FFD19}"/>
              </a:ext>
            </a:extLst>
          </p:cNvPr>
          <p:cNvSpPr txBox="1">
            <a:spLocks noChangeArrowheads="1"/>
          </p:cNvSpPr>
          <p:nvPr/>
        </p:nvSpPr>
        <p:spPr bwMode="auto">
          <a:xfrm>
            <a:off x="762000" y="5299075"/>
            <a:ext cx="775652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i="1">
                <a:solidFill>
                  <a:srgbClr val="0000FF"/>
                </a:solidFill>
              </a:rPr>
              <a:t>When the winds change, all these effects act together,</a:t>
            </a:r>
          </a:p>
          <a:p>
            <a:pPr eaLnBrk="1" hangingPunct="1"/>
            <a:r>
              <a:rPr lang="en-US" altLang="en-US" b="1" i="1">
                <a:solidFill>
                  <a:srgbClr val="0000FF"/>
                </a:solidFill>
              </a:rPr>
              <a:t>           but in different relative strength in different places….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3">
            <a:extLst>
              <a:ext uri="{FF2B5EF4-FFF2-40B4-BE49-F238E27FC236}">
                <a16:creationId xmlns:a16="http://schemas.microsoft.com/office/drawing/2014/main" id="{B46866FF-454B-4131-B43B-7FEE934FAF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2319" b="68524"/>
          <a:stretch>
            <a:fillRect/>
          </a:stretch>
        </p:blipFill>
        <p:spPr bwMode="auto">
          <a:xfrm>
            <a:off x="685800" y="1905000"/>
            <a:ext cx="3810000"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843" name="Rectangle 4">
            <a:extLst>
              <a:ext uri="{FF2B5EF4-FFF2-40B4-BE49-F238E27FC236}">
                <a16:creationId xmlns:a16="http://schemas.microsoft.com/office/drawing/2014/main" id="{6137847F-76F6-4BC7-8BA2-C91A4647C7B9}"/>
              </a:ext>
            </a:extLst>
          </p:cNvPr>
          <p:cNvSpPr>
            <a:spLocks noChangeArrowheads="1"/>
          </p:cNvSpPr>
          <p:nvPr/>
        </p:nvSpPr>
        <p:spPr bwMode="auto">
          <a:xfrm>
            <a:off x="685800" y="1524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3600">
                <a:solidFill>
                  <a:schemeClr val="tx2"/>
                </a:solidFill>
              </a:rPr>
              <a:t>ENSO variability around the Averages: </a:t>
            </a:r>
            <a:br>
              <a:rPr lang="en-US" altLang="en-US" sz="3600">
                <a:solidFill>
                  <a:schemeClr val="tx2"/>
                </a:solidFill>
              </a:rPr>
            </a:br>
            <a:r>
              <a:rPr lang="en-US" altLang="en-US" sz="3600">
                <a:solidFill>
                  <a:schemeClr val="tx2"/>
                </a:solidFill>
              </a:rPr>
              <a:t>What controls the oceanic response? </a:t>
            </a:r>
          </a:p>
        </p:txBody>
      </p:sp>
      <p:sp>
        <p:nvSpPr>
          <p:cNvPr id="35844" name="Rectangle 5">
            <a:extLst>
              <a:ext uri="{FF2B5EF4-FFF2-40B4-BE49-F238E27FC236}">
                <a16:creationId xmlns:a16="http://schemas.microsoft.com/office/drawing/2014/main" id="{315CD9BD-0303-40D5-B2D0-D3EC495FFE0C}"/>
              </a:ext>
            </a:extLst>
          </p:cNvPr>
          <p:cNvSpPr>
            <a:spLocks noChangeArrowheads="1"/>
          </p:cNvSpPr>
          <p:nvPr/>
        </p:nvSpPr>
        <p:spPr bwMode="auto">
          <a:xfrm>
            <a:off x="2057400" y="1371600"/>
            <a:ext cx="50292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en-US" altLang="en-US" sz="1600" b="1" i="1"/>
              <a:t>Focus on Winter: Strong Forcing =&gt; Strong response Focus on Interannual to Interdecadal time scales</a:t>
            </a:r>
          </a:p>
        </p:txBody>
      </p:sp>
      <p:sp>
        <p:nvSpPr>
          <p:cNvPr id="35845" name="Text Box 6">
            <a:extLst>
              <a:ext uri="{FF2B5EF4-FFF2-40B4-BE49-F238E27FC236}">
                <a16:creationId xmlns:a16="http://schemas.microsoft.com/office/drawing/2014/main" id="{49DE24CB-4B6C-443C-81F3-2F49969EEE75}"/>
              </a:ext>
            </a:extLst>
          </p:cNvPr>
          <p:cNvSpPr txBox="1">
            <a:spLocks noChangeArrowheads="1"/>
          </p:cNvSpPr>
          <p:nvPr/>
        </p:nvSpPr>
        <p:spPr bwMode="auto">
          <a:xfrm>
            <a:off x="4632325" y="1946275"/>
            <a:ext cx="4035425"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t>Aleutian Low anomalies</a:t>
            </a:r>
            <a:r>
              <a:rPr lang="en-US" altLang="en-US"/>
              <a:t> force</a:t>
            </a:r>
          </a:p>
          <a:p>
            <a:pPr eaLnBrk="1" hangingPunct="1"/>
            <a:r>
              <a:rPr lang="en-US" altLang="en-US"/>
              <a:t>surface heat fluxes, </a:t>
            </a:r>
          </a:p>
          <a:p>
            <a:pPr eaLnBrk="1" hangingPunct="1"/>
            <a:r>
              <a:rPr lang="en-US" altLang="en-US"/>
              <a:t>Ekman current advection,</a:t>
            </a:r>
          </a:p>
          <a:p>
            <a:pPr eaLnBrk="1" hangingPunct="1"/>
            <a:r>
              <a:rPr lang="en-US" altLang="en-US"/>
              <a:t>and turbulent mixing </a:t>
            </a:r>
          </a:p>
          <a:p>
            <a:pPr eaLnBrk="1" hangingPunct="1"/>
            <a:r>
              <a:rPr lang="en-US" altLang="en-US"/>
              <a:t>(</a:t>
            </a:r>
            <a:r>
              <a:rPr lang="en-US" altLang="en-US" b="1">
                <a:solidFill>
                  <a:srgbClr val="FF9900"/>
                </a:solidFill>
              </a:rPr>
              <a:t>diabatic</a:t>
            </a:r>
            <a:r>
              <a:rPr lang="en-US" altLang="en-US"/>
              <a:t> effects) to drive </a:t>
            </a:r>
          </a:p>
          <a:p>
            <a:pPr eaLnBrk="1" hangingPunct="1"/>
            <a:r>
              <a:rPr lang="en-US" altLang="en-US" b="1" i="1"/>
              <a:t>East-West pattern of SST</a:t>
            </a:r>
          </a:p>
        </p:txBody>
      </p:sp>
      <p:sp>
        <p:nvSpPr>
          <p:cNvPr id="35846" name="Text Box 8">
            <a:extLst>
              <a:ext uri="{FF2B5EF4-FFF2-40B4-BE49-F238E27FC236}">
                <a16:creationId xmlns:a16="http://schemas.microsoft.com/office/drawing/2014/main" id="{D6F25EAE-59A6-41E0-B7ED-02E68BC911B3}"/>
              </a:ext>
            </a:extLst>
          </p:cNvPr>
          <p:cNvSpPr txBox="1">
            <a:spLocks noChangeArrowheads="1"/>
          </p:cNvSpPr>
          <p:nvPr/>
        </p:nvSpPr>
        <p:spPr bwMode="auto">
          <a:xfrm>
            <a:off x="2438400" y="6473825"/>
            <a:ext cx="19240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t>Miller et al. (2004)</a:t>
            </a:r>
          </a:p>
        </p:txBody>
      </p:sp>
      <p:sp>
        <p:nvSpPr>
          <p:cNvPr id="35847" name="Text Box 9">
            <a:extLst>
              <a:ext uri="{FF2B5EF4-FFF2-40B4-BE49-F238E27FC236}">
                <a16:creationId xmlns:a16="http://schemas.microsoft.com/office/drawing/2014/main" id="{B2B6A68E-C5B1-4649-B0E7-1D1DA2765209}"/>
              </a:ext>
            </a:extLst>
          </p:cNvPr>
          <p:cNvSpPr txBox="1">
            <a:spLocks noChangeArrowheads="1"/>
          </p:cNvSpPr>
          <p:nvPr/>
        </p:nvSpPr>
        <p:spPr bwMode="auto">
          <a:xfrm>
            <a:off x="1828800" y="3581400"/>
            <a:ext cx="2171700" cy="2143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b="1">
                <a:solidFill>
                  <a:schemeClr val="bg1"/>
                </a:solidFill>
              </a:rPr>
              <a:t>Nino</a:t>
            </a:r>
            <a:r>
              <a:rPr lang="en-US" altLang="en-US" sz="800" b="1"/>
              <a:t>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1033">
            <a:extLst>
              <a:ext uri="{FF2B5EF4-FFF2-40B4-BE49-F238E27FC236}">
                <a16:creationId xmlns:a16="http://schemas.microsoft.com/office/drawing/2014/main" id="{C0267283-1A08-46D0-A2EC-1ED39F73F76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66885" r="2319"/>
          <a:stretch>
            <a:fillRect/>
          </a:stretch>
        </p:blipFill>
        <p:spPr bwMode="auto">
          <a:xfrm>
            <a:off x="685800" y="4114800"/>
            <a:ext cx="3810000" cy="256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867" name="Picture 1026">
            <a:extLst>
              <a:ext uri="{FF2B5EF4-FFF2-40B4-BE49-F238E27FC236}">
                <a16:creationId xmlns:a16="http://schemas.microsoft.com/office/drawing/2014/main" id="{176C8992-2BD1-4F6B-9D9B-791CF295CB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2319" b="68524"/>
          <a:stretch>
            <a:fillRect/>
          </a:stretch>
        </p:blipFill>
        <p:spPr bwMode="auto">
          <a:xfrm>
            <a:off x="685800" y="1905000"/>
            <a:ext cx="3810000"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868" name="Rectangle 1028">
            <a:extLst>
              <a:ext uri="{FF2B5EF4-FFF2-40B4-BE49-F238E27FC236}">
                <a16:creationId xmlns:a16="http://schemas.microsoft.com/office/drawing/2014/main" id="{E839A25D-A62C-4E8E-9C67-F0ADF92CA462}"/>
              </a:ext>
            </a:extLst>
          </p:cNvPr>
          <p:cNvSpPr>
            <a:spLocks noChangeArrowheads="1"/>
          </p:cNvSpPr>
          <p:nvPr/>
        </p:nvSpPr>
        <p:spPr bwMode="auto">
          <a:xfrm>
            <a:off x="685800" y="1524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3600">
                <a:solidFill>
                  <a:schemeClr val="tx2"/>
                </a:solidFill>
              </a:rPr>
              <a:t>ENSO variability around the Averages: </a:t>
            </a:r>
            <a:br>
              <a:rPr lang="en-US" altLang="en-US" sz="3600">
                <a:solidFill>
                  <a:schemeClr val="tx2"/>
                </a:solidFill>
              </a:rPr>
            </a:br>
            <a:r>
              <a:rPr lang="en-US" altLang="en-US" sz="3600">
                <a:solidFill>
                  <a:schemeClr val="tx2"/>
                </a:solidFill>
              </a:rPr>
              <a:t>What controls the oceanic response? </a:t>
            </a:r>
          </a:p>
        </p:txBody>
      </p:sp>
      <p:sp>
        <p:nvSpPr>
          <p:cNvPr id="36869" name="Rectangle 1029">
            <a:extLst>
              <a:ext uri="{FF2B5EF4-FFF2-40B4-BE49-F238E27FC236}">
                <a16:creationId xmlns:a16="http://schemas.microsoft.com/office/drawing/2014/main" id="{EF4BA17C-B97D-4599-B253-318982C5BF08}"/>
              </a:ext>
            </a:extLst>
          </p:cNvPr>
          <p:cNvSpPr>
            <a:spLocks noChangeArrowheads="1"/>
          </p:cNvSpPr>
          <p:nvPr/>
        </p:nvSpPr>
        <p:spPr bwMode="auto">
          <a:xfrm>
            <a:off x="2057400" y="1371600"/>
            <a:ext cx="50292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en-US" altLang="en-US" sz="1600" b="1" i="1"/>
              <a:t>Focus on Winter: Strong Forcing =&gt; Strong response Focus on Interannual to Interdecadal time scales</a:t>
            </a:r>
          </a:p>
        </p:txBody>
      </p:sp>
      <p:sp>
        <p:nvSpPr>
          <p:cNvPr id="36870" name="Text Box 1030">
            <a:extLst>
              <a:ext uri="{FF2B5EF4-FFF2-40B4-BE49-F238E27FC236}">
                <a16:creationId xmlns:a16="http://schemas.microsoft.com/office/drawing/2014/main" id="{BEE219AA-3B39-4338-A543-B24D02AE5D01}"/>
              </a:ext>
            </a:extLst>
          </p:cNvPr>
          <p:cNvSpPr txBox="1">
            <a:spLocks noChangeArrowheads="1"/>
          </p:cNvSpPr>
          <p:nvPr/>
        </p:nvSpPr>
        <p:spPr bwMode="auto">
          <a:xfrm>
            <a:off x="4632325" y="1946275"/>
            <a:ext cx="4035425"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t>Aleutian Low anomalies</a:t>
            </a:r>
            <a:r>
              <a:rPr lang="en-US" altLang="en-US"/>
              <a:t> force</a:t>
            </a:r>
          </a:p>
          <a:p>
            <a:pPr eaLnBrk="1" hangingPunct="1"/>
            <a:r>
              <a:rPr lang="en-US" altLang="en-US"/>
              <a:t>surface heat fluxes, </a:t>
            </a:r>
          </a:p>
          <a:p>
            <a:pPr eaLnBrk="1" hangingPunct="1"/>
            <a:r>
              <a:rPr lang="en-US" altLang="en-US"/>
              <a:t>Ekman current advection,</a:t>
            </a:r>
          </a:p>
          <a:p>
            <a:pPr eaLnBrk="1" hangingPunct="1"/>
            <a:r>
              <a:rPr lang="en-US" altLang="en-US"/>
              <a:t>and turbulent mixing </a:t>
            </a:r>
          </a:p>
          <a:p>
            <a:pPr eaLnBrk="1" hangingPunct="1"/>
            <a:r>
              <a:rPr lang="en-US" altLang="en-US"/>
              <a:t>(</a:t>
            </a:r>
            <a:r>
              <a:rPr lang="en-US" altLang="en-US" b="1">
                <a:solidFill>
                  <a:srgbClr val="FF9900"/>
                </a:solidFill>
              </a:rPr>
              <a:t>diabatic</a:t>
            </a:r>
            <a:r>
              <a:rPr lang="en-US" altLang="en-US"/>
              <a:t> effects) to drive </a:t>
            </a:r>
          </a:p>
          <a:p>
            <a:pPr eaLnBrk="1" hangingPunct="1"/>
            <a:r>
              <a:rPr lang="en-US" altLang="en-US" b="1" i="1"/>
              <a:t>East-West pattern of SST</a:t>
            </a:r>
          </a:p>
        </p:txBody>
      </p:sp>
      <p:sp>
        <p:nvSpPr>
          <p:cNvPr id="36871" name="Text Box 1031">
            <a:extLst>
              <a:ext uri="{FF2B5EF4-FFF2-40B4-BE49-F238E27FC236}">
                <a16:creationId xmlns:a16="http://schemas.microsoft.com/office/drawing/2014/main" id="{BD71A268-2769-410E-9808-53AC65238A1D}"/>
              </a:ext>
            </a:extLst>
          </p:cNvPr>
          <p:cNvSpPr txBox="1">
            <a:spLocks noChangeArrowheads="1"/>
          </p:cNvSpPr>
          <p:nvPr/>
        </p:nvSpPr>
        <p:spPr bwMode="auto">
          <a:xfrm>
            <a:off x="4648200" y="4270375"/>
            <a:ext cx="4184650" cy="264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t>Additionally, </a:t>
            </a:r>
            <a:r>
              <a:rPr lang="en-US" altLang="en-US" b="1"/>
              <a:t>Aleutian Low</a:t>
            </a:r>
            <a:r>
              <a:rPr lang="en-US" altLang="en-US"/>
              <a:t> </a:t>
            </a:r>
          </a:p>
          <a:p>
            <a:pPr eaLnBrk="1" hangingPunct="1"/>
            <a:r>
              <a:rPr lang="en-US" altLang="en-US"/>
              <a:t>wind stress curl anomalies force </a:t>
            </a:r>
          </a:p>
          <a:p>
            <a:pPr eaLnBrk="1" hangingPunct="1"/>
            <a:r>
              <a:rPr lang="en-US" altLang="en-US"/>
              <a:t>(</a:t>
            </a:r>
            <a:r>
              <a:rPr lang="en-US" altLang="en-US" b="1">
                <a:solidFill>
                  <a:srgbClr val="FF9900"/>
                </a:solidFill>
              </a:rPr>
              <a:t>adiabatically</a:t>
            </a:r>
            <a:r>
              <a:rPr lang="en-US" altLang="en-US"/>
              <a:t>) </a:t>
            </a:r>
            <a:r>
              <a:rPr lang="en-US" altLang="en-US" b="1"/>
              <a:t>thermocline</a:t>
            </a:r>
            <a:r>
              <a:rPr lang="en-US" altLang="en-US"/>
              <a:t>  </a:t>
            </a:r>
          </a:p>
          <a:p>
            <a:pPr eaLnBrk="1" hangingPunct="1"/>
            <a:r>
              <a:rPr lang="en-US" altLang="en-US"/>
              <a:t>anoms (Ekman pumping) </a:t>
            </a:r>
          </a:p>
          <a:p>
            <a:pPr eaLnBrk="1" hangingPunct="1"/>
            <a:r>
              <a:rPr lang="en-US" altLang="en-US"/>
              <a:t>that change the </a:t>
            </a:r>
            <a:r>
              <a:rPr lang="en-US" altLang="en-US" b="1"/>
              <a:t>circulation</a:t>
            </a:r>
            <a:r>
              <a:rPr lang="en-US" altLang="en-US"/>
              <a:t> of</a:t>
            </a:r>
          </a:p>
          <a:p>
            <a:pPr eaLnBrk="1" hangingPunct="1"/>
            <a:r>
              <a:rPr lang="en-US" altLang="en-US"/>
              <a:t>the CCS and sea level</a:t>
            </a:r>
          </a:p>
          <a:p>
            <a:pPr eaLnBrk="1" hangingPunct="1"/>
            <a:endParaRPr lang="en-US" altLang="en-US" b="1" i="1"/>
          </a:p>
        </p:txBody>
      </p:sp>
      <p:sp>
        <p:nvSpPr>
          <p:cNvPr id="36872" name="Text Box 1032">
            <a:extLst>
              <a:ext uri="{FF2B5EF4-FFF2-40B4-BE49-F238E27FC236}">
                <a16:creationId xmlns:a16="http://schemas.microsoft.com/office/drawing/2014/main" id="{607790B5-8DF1-4345-849E-729DA73B80C1}"/>
              </a:ext>
            </a:extLst>
          </p:cNvPr>
          <p:cNvSpPr txBox="1">
            <a:spLocks noChangeArrowheads="1"/>
          </p:cNvSpPr>
          <p:nvPr/>
        </p:nvSpPr>
        <p:spPr bwMode="auto">
          <a:xfrm>
            <a:off x="2438400" y="6473825"/>
            <a:ext cx="19240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t>Miller et al. (2004)</a:t>
            </a:r>
          </a:p>
        </p:txBody>
      </p:sp>
      <p:sp>
        <p:nvSpPr>
          <p:cNvPr id="36873" name="Text Box 1035">
            <a:extLst>
              <a:ext uri="{FF2B5EF4-FFF2-40B4-BE49-F238E27FC236}">
                <a16:creationId xmlns:a16="http://schemas.microsoft.com/office/drawing/2014/main" id="{136B59A1-1894-4068-816D-8D508FEAFE69}"/>
              </a:ext>
            </a:extLst>
          </p:cNvPr>
          <p:cNvSpPr txBox="1">
            <a:spLocks noChangeArrowheads="1"/>
          </p:cNvSpPr>
          <p:nvPr/>
        </p:nvSpPr>
        <p:spPr bwMode="auto">
          <a:xfrm>
            <a:off x="2222500" y="5775325"/>
            <a:ext cx="444500" cy="2444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t>Nino</a:t>
            </a:r>
          </a:p>
        </p:txBody>
      </p:sp>
      <p:sp>
        <p:nvSpPr>
          <p:cNvPr id="36874" name="Text Box 1036">
            <a:extLst>
              <a:ext uri="{FF2B5EF4-FFF2-40B4-BE49-F238E27FC236}">
                <a16:creationId xmlns:a16="http://schemas.microsoft.com/office/drawing/2014/main" id="{BC81FE7F-2C16-4E34-81D6-F3870E84709F}"/>
              </a:ext>
            </a:extLst>
          </p:cNvPr>
          <p:cNvSpPr txBox="1">
            <a:spLocks noChangeArrowheads="1"/>
          </p:cNvSpPr>
          <p:nvPr/>
        </p:nvSpPr>
        <p:spPr bwMode="auto">
          <a:xfrm>
            <a:off x="1828800" y="3581400"/>
            <a:ext cx="2171700" cy="2143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b="1">
                <a:solidFill>
                  <a:schemeClr val="bg1"/>
                </a:solidFill>
              </a:rPr>
              <a:t>Nino</a:t>
            </a:r>
            <a:r>
              <a:rPr lang="en-US" altLang="en-US" sz="800" b="1"/>
              <a:t>                                                                      </a:t>
            </a:r>
          </a:p>
        </p:txBody>
      </p:sp>
      <p:sp>
        <p:nvSpPr>
          <p:cNvPr id="36875" name="Text Box 1037">
            <a:extLst>
              <a:ext uri="{FF2B5EF4-FFF2-40B4-BE49-F238E27FC236}">
                <a16:creationId xmlns:a16="http://schemas.microsoft.com/office/drawing/2014/main" id="{8C1B432E-F933-4DAF-8FB8-C8915C5A1AF8}"/>
              </a:ext>
            </a:extLst>
          </p:cNvPr>
          <p:cNvSpPr txBox="1">
            <a:spLocks noChangeArrowheads="1"/>
          </p:cNvSpPr>
          <p:nvPr/>
        </p:nvSpPr>
        <p:spPr bwMode="auto">
          <a:xfrm>
            <a:off x="1066800" y="5805488"/>
            <a:ext cx="2724150" cy="2143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b="1">
                <a:solidFill>
                  <a:schemeClr val="bg1"/>
                </a:solidFill>
              </a:rPr>
              <a:t>                                                                                </a:t>
            </a:r>
            <a:r>
              <a:rPr lang="en-US" altLang="en-US" sz="800" b="1"/>
              <a:t>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8FD0C6E7-01D8-4A09-8D38-51662627EA3B}"/>
              </a:ext>
            </a:extLst>
          </p:cNvPr>
          <p:cNvSpPr>
            <a:spLocks noGrp="1" noChangeArrowheads="1"/>
          </p:cNvSpPr>
          <p:nvPr>
            <p:ph type="title"/>
          </p:nvPr>
        </p:nvSpPr>
        <p:spPr>
          <a:xfrm>
            <a:off x="685800" y="-76200"/>
            <a:ext cx="7772400" cy="1143000"/>
          </a:xfrm>
        </p:spPr>
        <p:txBody>
          <a:bodyPr/>
          <a:lstStyle/>
          <a:p>
            <a:pPr eaLnBrk="1" hangingPunct="1"/>
            <a:r>
              <a:rPr lang="en-US" altLang="en-US"/>
              <a:t>Oceanic ENSO Teleconnections</a:t>
            </a:r>
          </a:p>
        </p:txBody>
      </p:sp>
      <p:sp>
        <p:nvSpPr>
          <p:cNvPr id="37891" name="Text Box 4">
            <a:extLst>
              <a:ext uri="{FF2B5EF4-FFF2-40B4-BE49-F238E27FC236}">
                <a16:creationId xmlns:a16="http://schemas.microsoft.com/office/drawing/2014/main" id="{A07E907B-7DA3-48BE-AE27-782DA5442DAD}"/>
              </a:ext>
            </a:extLst>
          </p:cNvPr>
          <p:cNvSpPr txBox="1">
            <a:spLocks noChangeArrowheads="1"/>
          </p:cNvSpPr>
          <p:nvPr/>
        </p:nvSpPr>
        <p:spPr bwMode="auto">
          <a:xfrm>
            <a:off x="152400" y="990600"/>
            <a:ext cx="6489700" cy="483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t>Coastally trapped Kelvin-like waves have potential </a:t>
            </a:r>
          </a:p>
          <a:p>
            <a:pPr eaLnBrk="1" hangingPunct="1"/>
            <a:r>
              <a:rPr lang="en-US" altLang="en-US"/>
              <a:t>    to travel from Equator to the California Coast</a:t>
            </a:r>
          </a:p>
          <a:p>
            <a:pPr eaLnBrk="1" hangingPunct="1"/>
            <a:r>
              <a:rPr lang="en-US" altLang="en-US"/>
              <a:t>    to alter the thermocline depth and currents</a:t>
            </a:r>
          </a:p>
          <a:p>
            <a:pPr eaLnBrk="1" hangingPunct="1"/>
            <a:endParaRPr lang="en-US" altLang="en-US"/>
          </a:p>
          <a:p>
            <a:pPr eaLnBrk="1" hangingPunct="1">
              <a:buFontTx/>
              <a:buChar char="-"/>
            </a:pPr>
            <a:r>
              <a:rPr lang="en-US" altLang="en-US"/>
              <a:t> Difficult to traverse Gulf of California </a:t>
            </a:r>
          </a:p>
          <a:p>
            <a:pPr eaLnBrk="1" hangingPunct="1">
              <a:buFontTx/>
              <a:buChar char="-"/>
            </a:pPr>
            <a:r>
              <a:rPr lang="en-US" altLang="en-US"/>
              <a:t> Deformation radius ~25km </a:t>
            </a:r>
          </a:p>
          <a:p>
            <a:pPr eaLnBrk="1" hangingPunct="1">
              <a:buFontTx/>
              <a:buChar char="-"/>
            </a:pPr>
            <a:r>
              <a:rPr lang="en-US" altLang="en-US"/>
              <a:t> More transient</a:t>
            </a:r>
          </a:p>
          <a:p>
            <a:pPr eaLnBrk="1" hangingPunct="1">
              <a:buFontTx/>
              <a:buChar char="-"/>
            </a:pPr>
            <a:r>
              <a:rPr lang="en-US" altLang="en-US"/>
              <a:t> Radiation into Rossby waves loses energy</a:t>
            </a:r>
          </a:p>
          <a:p>
            <a:pPr eaLnBrk="1" hangingPunct="1">
              <a:buFontTx/>
              <a:buChar char="-"/>
            </a:pPr>
            <a:endParaRPr lang="en-US" altLang="en-US"/>
          </a:p>
          <a:p>
            <a:pPr eaLnBrk="1" hangingPunct="1"/>
            <a:r>
              <a:rPr lang="en-US" altLang="en-US">
                <a:solidFill>
                  <a:srgbClr val="0000FF"/>
                </a:solidFill>
              </a:rPr>
              <a:t>Atmospheric Teleconnections</a:t>
            </a:r>
          </a:p>
          <a:p>
            <a:pPr eaLnBrk="1" hangingPunct="1">
              <a:buFontTx/>
              <a:buChar char="-"/>
            </a:pPr>
            <a:r>
              <a:rPr lang="en-US" altLang="en-US"/>
              <a:t> More persistent</a:t>
            </a:r>
          </a:p>
          <a:p>
            <a:pPr eaLnBrk="1" hangingPunct="1">
              <a:buFontTx/>
              <a:buChar char="-"/>
            </a:pPr>
            <a:r>
              <a:rPr lang="en-US" altLang="en-US"/>
              <a:t> Drive thermocline anomalies of same sign </a:t>
            </a:r>
          </a:p>
          <a:p>
            <a:pPr eaLnBrk="1" hangingPunct="1">
              <a:buFontTx/>
              <a:buChar char="-"/>
            </a:pPr>
            <a:r>
              <a:rPr lang="en-US" altLang="en-US"/>
              <a:t> Broader scale ~1000km</a:t>
            </a:r>
          </a:p>
        </p:txBody>
      </p:sp>
      <p:pic>
        <p:nvPicPr>
          <p:cNvPr id="37892" name="Picture 7">
            <a:extLst>
              <a:ext uri="{FF2B5EF4-FFF2-40B4-BE49-F238E27FC236}">
                <a16:creationId xmlns:a16="http://schemas.microsoft.com/office/drawing/2014/main" id="{6F861D37-0CC9-4E0D-BD1C-D2885876FA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9800" y="3048000"/>
            <a:ext cx="2932113" cy="313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Imagen 1">
            <a:extLst>
              <a:ext uri="{FF2B5EF4-FFF2-40B4-BE49-F238E27FC236}">
                <a16:creationId xmlns:a16="http://schemas.microsoft.com/office/drawing/2014/main" id="{CDDDF0E3-0A66-4AD1-9DF6-26735141219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1091" y="533400"/>
            <a:ext cx="9052909" cy="5503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33BAD6A6-459C-49F9-A4DC-780DAD995F50}"/>
              </a:ext>
            </a:extLst>
          </p:cNvPr>
          <p:cNvSpPr txBox="1"/>
          <p:nvPr/>
        </p:nvSpPr>
        <p:spPr>
          <a:xfrm>
            <a:off x="640081" y="6096000"/>
            <a:ext cx="3398519" cy="461665"/>
          </a:xfrm>
          <a:prstGeom prst="rect">
            <a:avLst/>
          </a:prstGeom>
          <a:noFill/>
        </p:spPr>
        <p:txBody>
          <a:bodyPr wrap="square" rtlCol="0">
            <a:spAutoFit/>
          </a:bodyPr>
          <a:lstStyle/>
          <a:p>
            <a:r>
              <a:rPr lang="en-US" dirty="0"/>
              <a:t>Courtesy: Boris DeWitt</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Imagen 3">
            <a:extLst>
              <a:ext uri="{FF2B5EF4-FFF2-40B4-BE49-F238E27FC236}">
                <a16:creationId xmlns:a16="http://schemas.microsoft.com/office/drawing/2014/main" id="{26AF4848-629D-4638-B126-A4D1FDEA07D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92163" y="396875"/>
            <a:ext cx="7835900"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60467D5C-3E16-46B4-A560-D6029F323C60}"/>
              </a:ext>
            </a:extLst>
          </p:cNvPr>
          <p:cNvSpPr txBox="1"/>
          <p:nvPr/>
        </p:nvSpPr>
        <p:spPr>
          <a:xfrm>
            <a:off x="640081" y="6096000"/>
            <a:ext cx="3398519" cy="461665"/>
          </a:xfrm>
          <a:prstGeom prst="rect">
            <a:avLst/>
          </a:prstGeom>
          <a:noFill/>
        </p:spPr>
        <p:txBody>
          <a:bodyPr wrap="square" rtlCol="0">
            <a:spAutoFit/>
          </a:bodyPr>
          <a:lstStyle/>
          <a:p>
            <a:r>
              <a:rPr lang="en-US" dirty="0"/>
              <a:t>Courtesy: Boris DeWitt</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77A8AFE5-FBCB-4DBD-B946-032B15EDBBD5}"/>
              </a:ext>
            </a:extLst>
          </p:cNvPr>
          <p:cNvSpPr>
            <a:spLocks noGrp="1" noChangeArrowheads="1"/>
          </p:cNvSpPr>
          <p:nvPr>
            <p:ph type="title"/>
          </p:nvPr>
        </p:nvSpPr>
        <p:spPr>
          <a:xfrm>
            <a:off x="685800" y="228600"/>
            <a:ext cx="7772400" cy="1143000"/>
          </a:xfrm>
        </p:spPr>
        <p:txBody>
          <a:bodyPr/>
          <a:lstStyle/>
          <a:p>
            <a:pPr eaLnBrk="1" hangingPunct="1"/>
            <a:r>
              <a:rPr lang="en-US" altLang="en-US"/>
              <a:t>Ecosystem Response</a:t>
            </a:r>
          </a:p>
        </p:txBody>
      </p:sp>
      <p:sp>
        <p:nvSpPr>
          <p:cNvPr id="38915" name="Rectangle 3">
            <a:extLst>
              <a:ext uri="{FF2B5EF4-FFF2-40B4-BE49-F238E27FC236}">
                <a16:creationId xmlns:a16="http://schemas.microsoft.com/office/drawing/2014/main" id="{E29E0B71-7513-4408-93F8-641A9E08F964}"/>
              </a:ext>
            </a:extLst>
          </p:cNvPr>
          <p:cNvSpPr>
            <a:spLocks noGrp="1" noChangeArrowheads="1"/>
          </p:cNvSpPr>
          <p:nvPr>
            <p:ph type="body" idx="1"/>
          </p:nvPr>
        </p:nvSpPr>
        <p:spPr>
          <a:xfrm>
            <a:off x="685800" y="1981200"/>
            <a:ext cx="8001000" cy="4114800"/>
          </a:xfrm>
        </p:spPr>
        <p:txBody>
          <a:bodyPr/>
          <a:lstStyle/>
          <a:p>
            <a:pPr eaLnBrk="1" hangingPunct="1"/>
            <a:r>
              <a:rPr lang="en-US" altLang="en-US"/>
              <a:t> </a:t>
            </a:r>
            <a:r>
              <a:rPr lang="en-US" altLang="en-US">
                <a:solidFill>
                  <a:srgbClr val="FF0000"/>
                </a:solidFill>
              </a:rPr>
              <a:t>Bottom-up</a:t>
            </a:r>
            <a:r>
              <a:rPr lang="en-US" altLang="en-US"/>
              <a:t> versus </a:t>
            </a:r>
            <a:r>
              <a:rPr lang="en-US" altLang="en-US">
                <a:solidFill>
                  <a:srgbClr val="FF0000"/>
                </a:solidFill>
              </a:rPr>
              <a:t>Top-Down</a:t>
            </a:r>
            <a:r>
              <a:rPr lang="en-US" altLang="en-US"/>
              <a:t> (or “Side-In”)</a:t>
            </a:r>
          </a:p>
          <a:p>
            <a:pPr eaLnBrk="1" hangingPunct="1">
              <a:buFontTx/>
              <a:buNone/>
            </a:pPr>
            <a:r>
              <a:rPr lang="en-US" altLang="en-US"/>
              <a:t>	- Productivity versus Habitat Suitability (spawning especially) and Physiology</a:t>
            </a:r>
          </a:p>
          <a:p>
            <a:pPr eaLnBrk="1" hangingPunct="1">
              <a:buFontTx/>
              <a:buNone/>
            </a:pPr>
            <a:r>
              <a:rPr lang="en-US" altLang="en-US"/>
              <a:t>	- Hostile environmental changes – acidification, hypoxia, etc.</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E06A7E3C-BB70-486A-B188-9D1ED3904C3D}"/>
              </a:ext>
            </a:extLst>
          </p:cNvPr>
          <p:cNvSpPr>
            <a:spLocks noGrp="1" noChangeArrowheads="1"/>
          </p:cNvSpPr>
          <p:nvPr>
            <p:ph type="title"/>
          </p:nvPr>
        </p:nvSpPr>
        <p:spPr>
          <a:xfrm>
            <a:off x="685800" y="152400"/>
            <a:ext cx="7772400" cy="1143000"/>
          </a:xfrm>
        </p:spPr>
        <p:txBody>
          <a:bodyPr/>
          <a:lstStyle/>
          <a:p>
            <a:pPr eaLnBrk="1" hangingPunct="1"/>
            <a:r>
              <a:rPr lang="en-US" altLang="en-US"/>
              <a:t>Weather and Climate</a:t>
            </a:r>
            <a:br>
              <a:rPr lang="en-US" altLang="en-US"/>
            </a:br>
            <a:r>
              <a:rPr lang="en-US" altLang="en-US"/>
              <a:t>Affecting the EBUS (CCS)</a:t>
            </a:r>
          </a:p>
        </p:txBody>
      </p:sp>
      <p:sp>
        <p:nvSpPr>
          <p:cNvPr id="4099" name="Rectangle 3">
            <a:extLst>
              <a:ext uri="{FF2B5EF4-FFF2-40B4-BE49-F238E27FC236}">
                <a16:creationId xmlns:a16="http://schemas.microsoft.com/office/drawing/2014/main" id="{220F7349-E37F-4DBB-AFF9-CAEA0C85BD00}"/>
              </a:ext>
            </a:extLst>
          </p:cNvPr>
          <p:cNvSpPr>
            <a:spLocks noGrp="1" noChangeArrowheads="1"/>
          </p:cNvSpPr>
          <p:nvPr>
            <p:ph type="body" idx="1"/>
          </p:nvPr>
        </p:nvSpPr>
        <p:spPr>
          <a:xfrm>
            <a:off x="685800" y="1524000"/>
            <a:ext cx="7772400" cy="1066800"/>
          </a:xfrm>
        </p:spPr>
        <p:txBody>
          <a:bodyPr/>
          <a:lstStyle/>
          <a:p>
            <a:pPr eaLnBrk="1" hangingPunct="1">
              <a:lnSpc>
                <a:spcPct val="90000"/>
              </a:lnSpc>
            </a:pPr>
            <a:r>
              <a:rPr lang="en-US" altLang="en-US" sz="2800"/>
              <a:t>Weather: Short time scale (days): Affects things directly - storms, rain, winds, heat waves, extreme events, balmy days</a:t>
            </a:r>
          </a:p>
        </p:txBody>
      </p:sp>
      <p:pic>
        <p:nvPicPr>
          <p:cNvPr id="4100" name="Picture 4" descr="http://www.trbimg.com/img-531411d0/turbine/la-me-adv-el-nino-20140303-001/960">
            <a:extLst>
              <a:ext uri="{FF2B5EF4-FFF2-40B4-BE49-F238E27FC236}">
                <a16:creationId xmlns:a16="http://schemas.microsoft.com/office/drawing/2014/main" id="{73C5F232-99AF-4A10-88D6-61BEEBEDB7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352800"/>
            <a:ext cx="4191000" cy="278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5" descr="http://www.eosnap.com/public/media/2012/06/clouds/20120601-clouds-full.jpg">
            <a:extLst>
              <a:ext uri="{FF2B5EF4-FFF2-40B4-BE49-F238E27FC236}">
                <a16:creationId xmlns:a16="http://schemas.microsoft.com/office/drawing/2014/main" id="{1FE561AF-CB78-4FD0-96CE-9B978885DD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30435"/>
          <a:stretch>
            <a:fillRect/>
          </a:stretch>
        </p:blipFill>
        <p:spPr bwMode="auto">
          <a:xfrm>
            <a:off x="4876800" y="3505200"/>
            <a:ext cx="3406775"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2" name="Text Box 6">
            <a:extLst>
              <a:ext uri="{FF2B5EF4-FFF2-40B4-BE49-F238E27FC236}">
                <a16:creationId xmlns:a16="http://schemas.microsoft.com/office/drawing/2014/main" id="{1B84E46D-015E-47CB-8E98-222930BCCA30}"/>
              </a:ext>
            </a:extLst>
          </p:cNvPr>
          <p:cNvSpPr txBox="1">
            <a:spLocks noChangeArrowheads="1"/>
          </p:cNvSpPr>
          <p:nvPr/>
        </p:nvSpPr>
        <p:spPr bwMode="auto">
          <a:xfrm>
            <a:off x="1447800" y="2971800"/>
            <a:ext cx="1954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i="1">
                <a:solidFill>
                  <a:srgbClr val="0000FF"/>
                </a:solidFill>
              </a:rPr>
              <a:t>Winter storms</a:t>
            </a:r>
          </a:p>
        </p:txBody>
      </p:sp>
      <p:sp>
        <p:nvSpPr>
          <p:cNvPr id="4103" name="Text Box 7">
            <a:extLst>
              <a:ext uri="{FF2B5EF4-FFF2-40B4-BE49-F238E27FC236}">
                <a16:creationId xmlns:a16="http://schemas.microsoft.com/office/drawing/2014/main" id="{F355F87D-CF95-4951-89A3-39FE0E4D53E7}"/>
              </a:ext>
            </a:extLst>
          </p:cNvPr>
          <p:cNvSpPr txBox="1">
            <a:spLocks noChangeArrowheads="1"/>
          </p:cNvSpPr>
          <p:nvPr/>
        </p:nvSpPr>
        <p:spPr bwMode="auto">
          <a:xfrm>
            <a:off x="4876800" y="3048000"/>
            <a:ext cx="31226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i="1">
                <a:solidFill>
                  <a:srgbClr val="FF0000"/>
                </a:solidFill>
              </a:rPr>
              <a:t>Summer stratocumulus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6E63D690-FD7D-434B-9D8F-DA7A6DC5534B}"/>
              </a:ext>
            </a:extLst>
          </p:cNvPr>
          <p:cNvSpPr>
            <a:spLocks noGrp="1" noChangeArrowheads="1"/>
          </p:cNvSpPr>
          <p:nvPr>
            <p:ph type="title"/>
          </p:nvPr>
        </p:nvSpPr>
        <p:spPr>
          <a:xfrm>
            <a:off x="698500" y="-152400"/>
            <a:ext cx="7772400" cy="1143000"/>
          </a:xfrm>
        </p:spPr>
        <p:txBody>
          <a:bodyPr/>
          <a:lstStyle/>
          <a:p>
            <a:pPr eaLnBrk="1" hangingPunct="1"/>
            <a:r>
              <a:rPr lang="en-US" altLang="en-US" sz="2800" dirty="0"/>
              <a:t>Model simulation of Ecological Response to ENSO</a:t>
            </a:r>
            <a:br>
              <a:rPr lang="en-US" altLang="en-US" sz="2800" dirty="0"/>
            </a:br>
            <a:r>
              <a:rPr lang="en-US" altLang="en-US" sz="2800" dirty="0"/>
              <a:t>3-month lagged correlation NINO-3.4 with Model</a:t>
            </a:r>
          </a:p>
        </p:txBody>
      </p:sp>
      <p:pic>
        <p:nvPicPr>
          <p:cNvPr id="39939" name="Content Placeholder 3">
            <a:extLst>
              <a:ext uri="{FF2B5EF4-FFF2-40B4-BE49-F238E27FC236}">
                <a16:creationId xmlns:a16="http://schemas.microsoft.com/office/drawing/2014/main" id="{020674D2-27A2-439C-B48B-B22629B6857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28780" y="948882"/>
            <a:ext cx="8891780" cy="5909118"/>
          </a:xfrm>
        </p:spPr>
      </p:pic>
      <p:sp>
        <p:nvSpPr>
          <p:cNvPr id="39940" name="TextBox 4">
            <a:extLst>
              <a:ext uri="{FF2B5EF4-FFF2-40B4-BE49-F238E27FC236}">
                <a16:creationId xmlns:a16="http://schemas.microsoft.com/office/drawing/2014/main" id="{3EECF706-4C30-4614-A98A-E7ABA4E1E191}"/>
              </a:ext>
            </a:extLst>
          </p:cNvPr>
          <p:cNvSpPr txBox="1">
            <a:spLocks noChangeArrowheads="1"/>
          </p:cNvSpPr>
          <p:nvPr/>
        </p:nvSpPr>
        <p:spPr bwMode="auto">
          <a:xfrm>
            <a:off x="2057400" y="6400800"/>
            <a:ext cx="50274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dirty="0"/>
              <a:t>(</a:t>
            </a:r>
            <a:r>
              <a:rPr lang="en-US" altLang="en-US" b="1" dirty="0" err="1"/>
              <a:t>Nathali</a:t>
            </a:r>
            <a:r>
              <a:rPr lang="en-US" altLang="en-US" b="1" dirty="0"/>
              <a:t> Cordero-</a:t>
            </a:r>
            <a:r>
              <a:rPr lang="en-US" altLang="en-US" b="1" dirty="0" err="1"/>
              <a:t>Quiros</a:t>
            </a:r>
            <a:r>
              <a:rPr lang="en-US" altLang="en-US" b="1" dirty="0"/>
              <a:t> et al., 2019)</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Imagen 1">
            <a:extLst>
              <a:ext uri="{FF2B5EF4-FFF2-40B4-BE49-F238E27FC236}">
                <a16:creationId xmlns:a16="http://schemas.microsoft.com/office/drawing/2014/main" id="{2ED0C2D1-B288-44B8-86DA-76C75891108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7200" y="69609"/>
            <a:ext cx="8678200" cy="6712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9E9835AB-4D6A-4395-ADD0-5BA7524366C5}"/>
              </a:ext>
            </a:extLst>
          </p:cNvPr>
          <p:cNvSpPr txBox="1"/>
          <p:nvPr/>
        </p:nvSpPr>
        <p:spPr>
          <a:xfrm>
            <a:off x="304800" y="6096000"/>
            <a:ext cx="3398519" cy="461665"/>
          </a:xfrm>
          <a:prstGeom prst="rect">
            <a:avLst/>
          </a:prstGeom>
          <a:noFill/>
        </p:spPr>
        <p:txBody>
          <a:bodyPr wrap="square" rtlCol="0">
            <a:spAutoFit/>
          </a:bodyPr>
          <a:lstStyle/>
          <a:p>
            <a:r>
              <a:rPr lang="en-US" dirty="0"/>
              <a:t>Courtesy: Boris DeWitt</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0962" name="Picture 7" descr="C:\Users\Art\Pictures\Office_View.JPG">
            <a:extLst>
              <a:ext uri="{FF2B5EF4-FFF2-40B4-BE49-F238E27FC236}">
                <a16:creationId xmlns:a16="http://schemas.microsoft.com/office/drawing/2014/main" id="{79012AE6-6616-4153-9884-D0D2FFFB07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372600" cy="702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3" name="Text Box 3">
            <a:extLst>
              <a:ext uri="{FF2B5EF4-FFF2-40B4-BE49-F238E27FC236}">
                <a16:creationId xmlns:a16="http://schemas.microsoft.com/office/drawing/2014/main" id="{C970DAF5-4121-4020-8894-8F6BDBCF1D3E}"/>
              </a:ext>
            </a:extLst>
          </p:cNvPr>
          <p:cNvSpPr txBox="1">
            <a:spLocks noChangeArrowheads="1"/>
          </p:cNvSpPr>
          <p:nvPr/>
        </p:nvSpPr>
        <p:spPr bwMode="auto">
          <a:xfrm>
            <a:off x="4495800" y="2079625"/>
            <a:ext cx="14319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800" b="1">
                <a:latin typeface="Times" panose="02020603050405020304" pitchFamily="18" charset="0"/>
              </a:rPr>
              <a:t>Thanks</a:t>
            </a:r>
            <a:r>
              <a:rPr lang="en-US" altLang="en-US" b="1">
                <a:latin typeface="Times" panose="02020603050405020304" pitchFamily="18" charset="0"/>
              </a:rPr>
              <a:t>!</a:t>
            </a:r>
          </a:p>
        </p:txBody>
      </p:sp>
      <p:sp>
        <p:nvSpPr>
          <p:cNvPr id="40964" name="Title 1">
            <a:extLst>
              <a:ext uri="{FF2B5EF4-FFF2-40B4-BE49-F238E27FC236}">
                <a16:creationId xmlns:a16="http://schemas.microsoft.com/office/drawing/2014/main" id="{C1311D01-94EF-43D2-9070-9C73FD694C32}"/>
              </a:ext>
            </a:extLst>
          </p:cNvPr>
          <p:cNvSpPr>
            <a:spLocks noGrp="1" noChangeArrowheads="1"/>
          </p:cNvSpPr>
          <p:nvPr>
            <p:ph type="title"/>
          </p:nvPr>
        </p:nvSpPr>
        <p:spPr/>
        <p:txBody>
          <a:bodyPr/>
          <a:lstStyle/>
          <a:p>
            <a:pPr eaLnBrk="1" hangingPunct="1"/>
            <a:endParaRPr lang="en-US" altLang="en-US"/>
          </a:p>
        </p:txBody>
      </p:sp>
      <p:sp>
        <p:nvSpPr>
          <p:cNvPr id="5" name="Text Box 3">
            <a:extLst>
              <a:ext uri="{FF2B5EF4-FFF2-40B4-BE49-F238E27FC236}">
                <a16:creationId xmlns:a16="http://schemas.microsoft.com/office/drawing/2014/main" id="{26A370DA-9C0E-4598-BEC4-AABC2F056A98}"/>
              </a:ext>
            </a:extLst>
          </p:cNvPr>
          <p:cNvSpPr txBox="1">
            <a:spLocks noChangeArrowheads="1"/>
          </p:cNvSpPr>
          <p:nvPr/>
        </p:nvSpPr>
        <p:spPr bwMode="auto">
          <a:xfrm>
            <a:off x="5211762" y="457200"/>
            <a:ext cx="4213225" cy="1169987"/>
          </a:xfrm>
          <a:prstGeom prst="rect">
            <a:avLst/>
          </a:prstGeom>
          <a:noFill/>
          <a:ln>
            <a:noFill/>
          </a:ln>
          <a:effectLst>
            <a:outerShdw dist="17961" dir="2700000" algn="ctr" rotWithShape="0">
              <a:schemeClr val="tx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Times" panose="02020603050405020304" pitchFamily="18" charset="0"/>
              </a:defRPr>
            </a:lvl1pPr>
            <a:lvl2pPr marL="742950" indent="-285750">
              <a:spcBef>
                <a:spcPct val="20000"/>
              </a:spcBef>
              <a:buChar char="–"/>
              <a:defRPr sz="2800">
                <a:solidFill>
                  <a:schemeClr val="tx1"/>
                </a:solidFill>
                <a:latin typeface="Times" panose="02020603050405020304" pitchFamily="18" charset="0"/>
              </a:defRPr>
            </a:lvl2pPr>
            <a:lvl3pPr marL="1143000" indent="-228600">
              <a:spcBef>
                <a:spcPct val="20000"/>
              </a:spcBef>
              <a:buChar char="•"/>
              <a:defRPr sz="2400">
                <a:solidFill>
                  <a:schemeClr val="tx1"/>
                </a:solidFill>
                <a:latin typeface="Times" panose="02020603050405020304" pitchFamily="18" charset="0"/>
              </a:defRPr>
            </a:lvl3pPr>
            <a:lvl4pPr marL="1600200" indent="-228600">
              <a:spcBef>
                <a:spcPct val="20000"/>
              </a:spcBef>
              <a:buChar char="–"/>
              <a:defRPr sz="2000">
                <a:solidFill>
                  <a:schemeClr val="tx1"/>
                </a:solidFill>
                <a:latin typeface="Times" panose="02020603050405020304" pitchFamily="18" charset="0"/>
              </a:defRPr>
            </a:lvl4pPr>
            <a:lvl5pPr marL="2057400" indent="-228600">
              <a:spcBef>
                <a:spcPct val="20000"/>
              </a:spcBef>
              <a:buChar char="»"/>
              <a:defRPr sz="2000">
                <a:solidFill>
                  <a:schemeClr val="tx1"/>
                </a:solidFill>
                <a:latin typeface="Times"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panose="02020603050405020304" pitchFamily="18" charset="0"/>
              </a:defRPr>
            </a:lvl9pPr>
          </a:lstStyle>
          <a:p>
            <a:pPr algn="ctr" eaLnBrk="1" hangingPunct="1">
              <a:spcBef>
                <a:spcPct val="0"/>
              </a:spcBef>
              <a:buFontTx/>
              <a:buNone/>
            </a:pPr>
            <a:endParaRPr lang="en-US" altLang="en-US" sz="1600" dirty="0">
              <a:latin typeface="Helvetica" panose="020B0604020202020204" pitchFamily="34" charset="0"/>
            </a:endParaRPr>
          </a:p>
          <a:p>
            <a:pPr algn="ctr" eaLnBrk="1" hangingPunct="1">
              <a:spcBef>
                <a:spcPct val="0"/>
              </a:spcBef>
              <a:buFontTx/>
              <a:buNone/>
            </a:pPr>
            <a:r>
              <a:rPr lang="en-US" altLang="en-US" sz="1800" b="1" i="1" dirty="0">
                <a:solidFill>
                  <a:srgbClr val="FF0000"/>
                </a:solidFill>
              </a:rPr>
              <a:t>ICTP-CLIVAR Summer School on EBUS </a:t>
            </a:r>
          </a:p>
          <a:p>
            <a:pPr algn="ctr" eaLnBrk="1" hangingPunct="1">
              <a:spcBef>
                <a:spcPct val="0"/>
              </a:spcBef>
              <a:buFontTx/>
              <a:buNone/>
            </a:pPr>
            <a:r>
              <a:rPr lang="en-US" altLang="en-US" sz="1800" b="1" dirty="0">
                <a:solidFill>
                  <a:srgbClr val="FF0000"/>
                </a:solidFill>
              </a:rPr>
              <a:t>July 19, 2019</a:t>
            </a:r>
            <a:endParaRPr lang="en-US" altLang="en-US" sz="2800" dirty="0">
              <a:solidFill>
                <a:srgbClr val="FF0000"/>
              </a:solidFill>
            </a:endParaRPr>
          </a:p>
          <a:p>
            <a:pPr algn="ctr">
              <a:spcBef>
                <a:spcPct val="0"/>
              </a:spcBef>
              <a:buFontTx/>
              <a:buNone/>
            </a:pPr>
            <a:endParaRPr lang="en-US" altLang="en-US" sz="1800" dirty="0">
              <a:solidFill>
                <a:srgbClr val="FF0000"/>
              </a:solidFill>
              <a:latin typeface="Times New Roman" panose="02020603050405020304" pitchFamily="18" charset="0"/>
            </a:endParaRPr>
          </a:p>
        </p:txBody>
      </p:sp>
      <p:sp>
        <p:nvSpPr>
          <p:cNvPr id="6" name="Text Box 4">
            <a:extLst>
              <a:ext uri="{FF2B5EF4-FFF2-40B4-BE49-F238E27FC236}">
                <a16:creationId xmlns:a16="http://schemas.microsoft.com/office/drawing/2014/main" id="{2F842465-D669-4CAD-B493-01C6CBC38FF9}"/>
              </a:ext>
            </a:extLst>
          </p:cNvPr>
          <p:cNvSpPr txBox="1">
            <a:spLocks noChangeArrowheads="1"/>
          </p:cNvSpPr>
          <p:nvPr/>
        </p:nvSpPr>
        <p:spPr bwMode="auto">
          <a:xfrm>
            <a:off x="381000" y="1787604"/>
            <a:ext cx="3207032"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wrap="none">
            <a:spAutoFit/>
          </a:bodyPr>
          <a:lstStyle>
            <a:lvl1pPr>
              <a:spcBef>
                <a:spcPct val="20000"/>
              </a:spcBef>
              <a:buChar char="•"/>
              <a:defRPr sz="3200">
                <a:solidFill>
                  <a:schemeClr val="tx1"/>
                </a:solidFill>
                <a:latin typeface="Times" panose="02020603050405020304" pitchFamily="18" charset="0"/>
              </a:defRPr>
            </a:lvl1pPr>
            <a:lvl2pPr marL="742950" indent="-285750">
              <a:spcBef>
                <a:spcPct val="20000"/>
              </a:spcBef>
              <a:buChar char="–"/>
              <a:defRPr sz="2800">
                <a:solidFill>
                  <a:schemeClr val="tx1"/>
                </a:solidFill>
                <a:latin typeface="Times" panose="02020603050405020304" pitchFamily="18" charset="0"/>
              </a:defRPr>
            </a:lvl2pPr>
            <a:lvl3pPr marL="1143000" indent="-228600">
              <a:spcBef>
                <a:spcPct val="20000"/>
              </a:spcBef>
              <a:buChar char="•"/>
              <a:defRPr sz="2400">
                <a:solidFill>
                  <a:schemeClr val="tx1"/>
                </a:solidFill>
                <a:latin typeface="Times" panose="02020603050405020304" pitchFamily="18" charset="0"/>
              </a:defRPr>
            </a:lvl3pPr>
            <a:lvl4pPr marL="1600200" indent="-228600">
              <a:spcBef>
                <a:spcPct val="20000"/>
              </a:spcBef>
              <a:buChar char="–"/>
              <a:defRPr sz="2000">
                <a:solidFill>
                  <a:schemeClr val="tx1"/>
                </a:solidFill>
                <a:latin typeface="Times" panose="02020603050405020304" pitchFamily="18" charset="0"/>
              </a:defRPr>
            </a:lvl4pPr>
            <a:lvl5pPr marL="2057400" indent="-228600">
              <a:spcBef>
                <a:spcPct val="20000"/>
              </a:spcBef>
              <a:buChar char="»"/>
              <a:defRPr sz="2000">
                <a:solidFill>
                  <a:schemeClr val="tx1"/>
                </a:solidFill>
                <a:latin typeface="Times"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panose="02020603050405020304" pitchFamily="18" charset="0"/>
              </a:defRPr>
            </a:lvl9pPr>
          </a:lstStyle>
          <a:p>
            <a:pPr algn="ctr">
              <a:spcBef>
                <a:spcPct val="0"/>
              </a:spcBef>
              <a:buFontTx/>
              <a:buNone/>
            </a:pPr>
            <a:r>
              <a:rPr lang="en-US" altLang="en-US" sz="1800" b="1" dirty="0">
                <a:solidFill>
                  <a:srgbClr val="FFFF00"/>
                </a:solidFill>
              </a:rPr>
              <a:t>René </a:t>
            </a:r>
            <a:r>
              <a:rPr lang="en-US" altLang="en-US" sz="1800" b="1" dirty="0" err="1">
                <a:solidFill>
                  <a:srgbClr val="FFFF00"/>
                </a:solidFill>
              </a:rPr>
              <a:t>Garreaud</a:t>
            </a:r>
            <a:r>
              <a:rPr lang="en-US" altLang="en-US" sz="1800" b="1" dirty="0">
                <a:solidFill>
                  <a:srgbClr val="FFFF00"/>
                </a:solidFill>
              </a:rPr>
              <a:t> and Art Miller</a:t>
            </a:r>
            <a:endParaRPr lang="en-US" altLang="en-US" sz="1800" b="1" baseline="30000" dirty="0">
              <a:solidFill>
                <a:srgbClr val="FFFF00"/>
              </a:solidFill>
            </a:endParaRPr>
          </a:p>
          <a:p>
            <a:pPr algn="ctr">
              <a:spcBef>
                <a:spcPct val="0"/>
              </a:spcBef>
              <a:buFontTx/>
              <a:buNone/>
            </a:pPr>
            <a:endParaRPr lang="en-US" altLang="en-US" sz="1600" b="1" i="1" dirty="0">
              <a:solidFill>
                <a:srgbClr val="FFFF00"/>
              </a:solidFill>
            </a:endParaRPr>
          </a:p>
          <a:p>
            <a:pPr algn="ctr">
              <a:spcBef>
                <a:spcPct val="0"/>
              </a:spcBef>
              <a:buFontTx/>
              <a:buNone/>
            </a:pPr>
            <a:endParaRPr lang="en-US" altLang="en-US" sz="1600" i="1" dirty="0">
              <a:solidFill>
                <a:srgbClr val="FFFF00"/>
              </a:solidFill>
            </a:endParaRPr>
          </a:p>
          <a:p>
            <a:pPr algn="ctr">
              <a:spcBef>
                <a:spcPct val="0"/>
              </a:spcBef>
              <a:buFontTx/>
              <a:buNone/>
            </a:pPr>
            <a:endParaRPr lang="en-US" altLang="en-US" sz="1600" i="1" dirty="0">
              <a:solidFill>
                <a:srgbClr val="FFFF00"/>
              </a:solidFill>
            </a:endParaRPr>
          </a:p>
        </p:txBody>
      </p:sp>
    </p:spTree>
  </p:cSld>
  <p:clrMapOvr>
    <a:overrideClrMapping bg1="dk2" tx1="lt1" bg2="dk1" tx2="lt2" accent1="accent1" accent2="accent2" accent3="accent3" accent4="accent4" accent5="accent5" accent6="accent6" hlink="hlink" folHlink="folHlink"/>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482" name="Picture 3">
            <a:extLst>
              <a:ext uri="{FF2B5EF4-FFF2-40B4-BE49-F238E27FC236}">
                <a16:creationId xmlns:a16="http://schemas.microsoft.com/office/drawing/2014/main" id="{70AF903F-B7E6-4A55-A59C-7335C60A570C}"/>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525" y="2382838"/>
            <a:ext cx="2659063" cy="258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3" name="Picture 4">
            <a:extLst>
              <a:ext uri="{FF2B5EF4-FFF2-40B4-BE49-F238E27FC236}">
                <a16:creationId xmlns:a16="http://schemas.microsoft.com/office/drawing/2014/main" id="{007CFAE0-B424-4BB1-81FC-0C354EA9CE62}"/>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5625" y="2295525"/>
            <a:ext cx="2743200"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Picture 2">
            <a:extLst>
              <a:ext uri="{FF2B5EF4-FFF2-40B4-BE49-F238E27FC236}">
                <a16:creationId xmlns:a16="http://schemas.microsoft.com/office/drawing/2014/main" id="{749437ED-FA7D-4212-BEE0-92E1F4E4C0DC}"/>
              </a:ext>
            </a:extLst>
          </p:cNvPr>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62700" y="2322513"/>
            <a:ext cx="2630488" cy="264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1 Rectángulo">
            <a:extLst>
              <a:ext uri="{FF2B5EF4-FFF2-40B4-BE49-F238E27FC236}">
                <a16:creationId xmlns:a16="http://schemas.microsoft.com/office/drawing/2014/main" id="{A4B56FBC-907D-4832-B8CF-354FCD078946}"/>
              </a:ext>
            </a:extLst>
          </p:cNvPr>
          <p:cNvSpPr>
            <a:spLocks noChangeArrowheads="1"/>
          </p:cNvSpPr>
          <p:nvPr/>
        </p:nvSpPr>
        <p:spPr bwMode="auto">
          <a:xfrm>
            <a:off x="1874838" y="1089025"/>
            <a:ext cx="6021387"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4400" b="0" i="0" u="none" strike="noStrike" kern="1200" cap="none" spc="0" normalizeH="0" baseline="0" noProof="0">
                <a:ln>
                  <a:noFill/>
                </a:ln>
                <a:solidFill>
                  <a:srgbClr val="FFFFFF"/>
                </a:solidFill>
                <a:effectLst/>
                <a:uLnTx/>
                <a:uFillTx/>
                <a:latin typeface="Calibri" panose="020F0502020204030204" pitchFamily="34" charset="0"/>
                <a:ea typeface="+mn-ea"/>
                <a:cs typeface="Arial" panose="020B0604020202020204" pitchFamily="34" charset="0"/>
              </a:rPr>
              <a:t>Three surprisingly Niños</a:t>
            </a:r>
            <a:endParaRPr kumimoji="0" lang="en-US" altLang="en-US" sz="3200" b="0" i="0" u="none" strike="noStrike" kern="1200" cap="none" spc="0" normalizeH="0" baseline="0" noProof="0">
              <a:ln>
                <a:noFill/>
              </a:ln>
              <a:solidFill>
                <a:srgbClr val="FFFFFF"/>
              </a:solidFill>
              <a:effectLst/>
              <a:uLnTx/>
              <a:uFillTx/>
              <a:latin typeface="Calibri" panose="020F0502020204030204" pitchFamily="34" charset="0"/>
              <a:ea typeface="+mn-ea"/>
              <a:cs typeface="Arial" panose="020B0604020202020204" pitchFamily="34" charset="0"/>
            </a:endParaRPr>
          </a:p>
        </p:txBody>
      </p:sp>
      <p:sp>
        <p:nvSpPr>
          <p:cNvPr id="20486" name="3 Rectángulo">
            <a:extLst>
              <a:ext uri="{FF2B5EF4-FFF2-40B4-BE49-F238E27FC236}">
                <a16:creationId xmlns:a16="http://schemas.microsoft.com/office/drawing/2014/main" id="{C3D09576-54CF-4F5E-B04E-AD6D9F9D4B70}"/>
              </a:ext>
            </a:extLst>
          </p:cNvPr>
          <p:cNvSpPr>
            <a:spLocks noChangeArrowheads="1"/>
          </p:cNvSpPr>
          <p:nvPr/>
        </p:nvSpPr>
        <p:spPr bwMode="auto">
          <a:xfrm>
            <a:off x="1900238" y="5576888"/>
            <a:ext cx="5562600"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n-US" sz="2000" b="0" i="0" u="none" strike="noStrike" kern="1200" cap="none" spc="0" normalizeH="0" baseline="0" noProof="0">
                <a:ln>
                  <a:noFill/>
                </a:ln>
                <a:solidFill>
                  <a:srgbClr val="FFFFFF"/>
                </a:solidFill>
                <a:effectLst/>
                <a:uLnTx/>
                <a:uFillTx/>
                <a:latin typeface="Calibri" panose="020F0502020204030204" pitchFamily="34" charset="0"/>
                <a:ea typeface="+mn-ea"/>
                <a:cs typeface="Arial" panose="020B0604020202020204" pitchFamily="34" charset="0"/>
              </a:rPr>
              <a:t>René D. Garreaud</a:t>
            </a:r>
            <a:r>
              <a:rPr kumimoji="0" lang="es-CL" altLang="en-US" sz="2000" b="0" i="0" u="none" strike="noStrike" kern="1200" cap="none" spc="0" normalizeH="0" baseline="30000" noProof="0">
                <a:ln>
                  <a:noFill/>
                </a:ln>
                <a:solidFill>
                  <a:srgbClr val="FFFFFF"/>
                </a:solidFill>
                <a:effectLst/>
                <a:uLnTx/>
                <a:uFillTx/>
                <a:latin typeface="Calibri" panose="020F0502020204030204" pitchFamily="34" charset="0"/>
                <a:ea typeface="+mn-ea"/>
                <a:cs typeface="Arial" panose="020B0604020202020204" pitchFamily="34" charset="0"/>
              </a:rPr>
              <a:t>1,2</a:t>
            </a:r>
            <a:endParaRPr kumimoji="0" lang="es-CL" altLang="en-US" sz="2000" b="0" i="0" u="none" strike="noStrike" kern="1200" cap="none" spc="0" normalizeH="0" baseline="0" noProof="0">
              <a:ln>
                <a:noFill/>
              </a:ln>
              <a:solidFill>
                <a:srgbClr val="FFFFFF"/>
              </a:solidFill>
              <a:effectLst/>
              <a:uLnTx/>
              <a:uFillTx/>
              <a:latin typeface="Calibri" panose="020F0502020204030204" pitchFamily="34" charset="0"/>
              <a:ea typeface="+mn-ea"/>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CL" altLang="en-US" sz="1000" b="0" i="0" u="none" strike="noStrike" kern="1200" cap="none" spc="0" normalizeH="0" baseline="0" noProof="0">
              <a:ln>
                <a:noFill/>
              </a:ln>
              <a:solidFill>
                <a:srgbClr val="FFFFFF"/>
              </a:solidFill>
              <a:effectLst/>
              <a:uLnTx/>
              <a:uFillTx/>
              <a:latin typeface="Calibri" panose="020F0502020204030204" pitchFamily="34" charset="0"/>
              <a:ea typeface="+mn-ea"/>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n-US" sz="1400" b="0" i="0" u="none" strike="noStrike" kern="1200" cap="none" spc="0" normalizeH="0" baseline="0" noProof="0">
                <a:ln>
                  <a:noFill/>
                </a:ln>
                <a:solidFill>
                  <a:srgbClr val="FFFFFF"/>
                </a:solidFill>
                <a:effectLst/>
                <a:uLnTx/>
                <a:uFillTx/>
                <a:latin typeface="Calibri" panose="020F0502020204030204" pitchFamily="34" charset="0"/>
                <a:ea typeface="+mn-ea"/>
                <a:cs typeface="Arial" panose="020B0604020202020204" pitchFamily="34" charset="0"/>
              </a:rPr>
              <a:t>1. Centro del Clima y la Resiliencia, CR2</a:t>
            </a:r>
            <a:endParaRPr kumimoji="0" lang="en-US" altLang="en-US" sz="1200" b="0" i="0" u="none" strike="noStrike" kern="1200" cap="none" spc="0" normalizeH="0" baseline="0" noProof="0">
              <a:ln>
                <a:noFill/>
              </a:ln>
              <a:solidFill>
                <a:srgbClr val="FFFFFF"/>
              </a:solidFill>
              <a:effectLst/>
              <a:uLnTx/>
              <a:uFillTx/>
              <a:latin typeface="Calibri" panose="020F0502020204030204" pitchFamily="34" charset="0"/>
              <a:ea typeface="+mn-ea"/>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n-US" sz="1400" b="0" i="0" u="none" strike="noStrike" kern="1200" cap="none" spc="0" normalizeH="0" baseline="0" noProof="0">
                <a:ln>
                  <a:noFill/>
                </a:ln>
                <a:solidFill>
                  <a:srgbClr val="FFFFFF"/>
                </a:solidFill>
                <a:effectLst/>
                <a:uLnTx/>
                <a:uFillTx/>
                <a:latin typeface="Calibri" panose="020F0502020204030204" pitchFamily="34" charset="0"/>
                <a:ea typeface="+mn-ea"/>
                <a:cs typeface="Arial" panose="020B0604020202020204" pitchFamily="34" charset="0"/>
              </a:rPr>
              <a:t>2. Departamento de Geofísica, Universidad de Chile</a:t>
            </a:r>
          </a:p>
        </p:txBody>
      </p:sp>
      <p:sp>
        <p:nvSpPr>
          <p:cNvPr id="20487" name="8 CuadroTexto">
            <a:extLst>
              <a:ext uri="{FF2B5EF4-FFF2-40B4-BE49-F238E27FC236}">
                <a16:creationId xmlns:a16="http://schemas.microsoft.com/office/drawing/2014/main" id="{2749A814-91F9-4C6E-8753-5AF5FAC6477C}"/>
              </a:ext>
            </a:extLst>
          </p:cNvPr>
          <p:cNvSpPr txBox="1">
            <a:spLocks noChangeArrowheads="1"/>
          </p:cNvSpPr>
          <p:nvPr/>
        </p:nvSpPr>
        <p:spPr bwMode="auto">
          <a:xfrm>
            <a:off x="153988" y="4716463"/>
            <a:ext cx="9334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FFFFFF"/>
                </a:solidFill>
                <a:effectLst/>
                <a:uLnTx/>
                <a:uFillTx/>
                <a:latin typeface="MV Boli" panose="02000500030200090000" pitchFamily="2" charset="0"/>
                <a:ea typeface="+mn-ea"/>
                <a:cs typeface="Arial" panose="020B0604020202020204" pitchFamily="34" charset="0"/>
              </a:rPr>
              <a:t>DJF 2015</a:t>
            </a:r>
          </a:p>
        </p:txBody>
      </p:sp>
      <p:sp>
        <p:nvSpPr>
          <p:cNvPr id="20488" name="9 CuadroTexto">
            <a:extLst>
              <a:ext uri="{FF2B5EF4-FFF2-40B4-BE49-F238E27FC236}">
                <a16:creationId xmlns:a16="http://schemas.microsoft.com/office/drawing/2014/main" id="{10CFC397-53C5-4AB0-BE50-4D82A7BE912A}"/>
              </a:ext>
            </a:extLst>
          </p:cNvPr>
          <p:cNvSpPr txBox="1">
            <a:spLocks noChangeArrowheads="1"/>
          </p:cNvSpPr>
          <p:nvPr/>
        </p:nvSpPr>
        <p:spPr bwMode="auto">
          <a:xfrm>
            <a:off x="2925763" y="4694238"/>
            <a:ext cx="9334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FFFFFF"/>
                </a:solidFill>
                <a:effectLst/>
                <a:uLnTx/>
                <a:uFillTx/>
                <a:latin typeface="MV Boli" panose="02000500030200090000" pitchFamily="2" charset="0"/>
                <a:ea typeface="+mn-ea"/>
                <a:cs typeface="Arial" panose="020B0604020202020204" pitchFamily="34" charset="0"/>
              </a:rPr>
              <a:t>DJF 2016</a:t>
            </a:r>
          </a:p>
        </p:txBody>
      </p:sp>
      <p:sp>
        <p:nvSpPr>
          <p:cNvPr id="20489" name="10 CuadroTexto">
            <a:extLst>
              <a:ext uri="{FF2B5EF4-FFF2-40B4-BE49-F238E27FC236}">
                <a16:creationId xmlns:a16="http://schemas.microsoft.com/office/drawing/2014/main" id="{24BB93D5-0EA1-4540-B83D-3937603A882A}"/>
              </a:ext>
            </a:extLst>
          </p:cNvPr>
          <p:cNvSpPr txBox="1">
            <a:spLocks noChangeArrowheads="1"/>
          </p:cNvSpPr>
          <p:nvPr/>
        </p:nvSpPr>
        <p:spPr bwMode="auto">
          <a:xfrm>
            <a:off x="6008688" y="4632325"/>
            <a:ext cx="9334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FFFFFF"/>
                </a:solidFill>
                <a:effectLst/>
                <a:uLnTx/>
                <a:uFillTx/>
                <a:latin typeface="MV Boli" panose="02000500030200090000" pitchFamily="2" charset="0"/>
                <a:ea typeface="+mn-ea"/>
                <a:cs typeface="Arial" panose="020B0604020202020204" pitchFamily="34" charset="0"/>
              </a:rPr>
              <a:t>DJF 2017</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a:extLst>
              <a:ext uri="{FF2B5EF4-FFF2-40B4-BE49-F238E27FC236}">
                <a16:creationId xmlns:a16="http://schemas.microsoft.com/office/drawing/2014/main" id="{42CEBC09-F12E-4C7F-9E15-D2C4BAB106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7288" y="1974850"/>
            <a:ext cx="6796087" cy="321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2 Rectángulo">
            <a:extLst>
              <a:ext uri="{FF2B5EF4-FFF2-40B4-BE49-F238E27FC236}">
                <a16:creationId xmlns:a16="http://schemas.microsoft.com/office/drawing/2014/main" id="{67862847-DE35-407C-8FA0-0AF64CCA6042}"/>
              </a:ext>
            </a:extLst>
          </p:cNvPr>
          <p:cNvSpPr/>
          <p:nvPr/>
        </p:nvSpPr>
        <p:spPr>
          <a:xfrm>
            <a:off x="1504950" y="2022475"/>
            <a:ext cx="6359525" cy="13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3 Rectángulo">
            <a:extLst>
              <a:ext uri="{FF2B5EF4-FFF2-40B4-BE49-F238E27FC236}">
                <a16:creationId xmlns:a16="http://schemas.microsoft.com/office/drawing/2014/main" id="{DEC32EF0-1435-452E-9A6E-DB86DDDD2D0E}"/>
              </a:ext>
            </a:extLst>
          </p:cNvPr>
          <p:cNvSpPr/>
          <p:nvPr/>
        </p:nvSpPr>
        <p:spPr>
          <a:xfrm rot="16200000">
            <a:off x="6108700" y="3179763"/>
            <a:ext cx="3197225" cy="1365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4 Rectángulo">
            <a:extLst>
              <a:ext uri="{FF2B5EF4-FFF2-40B4-BE49-F238E27FC236}">
                <a16:creationId xmlns:a16="http://schemas.microsoft.com/office/drawing/2014/main" id="{03DEA5A8-74E6-46B8-BA71-C79E1E863D36}"/>
              </a:ext>
            </a:extLst>
          </p:cNvPr>
          <p:cNvSpPr/>
          <p:nvPr/>
        </p:nvSpPr>
        <p:spPr>
          <a:xfrm>
            <a:off x="1435100" y="2085975"/>
            <a:ext cx="6219825" cy="931863"/>
          </a:xfrm>
          <a:prstGeom prst="rect">
            <a:avLst/>
          </a:prstGeom>
          <a:solidFill>
            <a:schemeClr val="accent2">
              <a:lumMod val="60000"/>
              <a:lumOff val="4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5 Rectángulo">
            <a:extLst>
              <a:ext uri="{FF2B5EF4-FFF2-40B4-BE49-F238E27FC236}">
                <a16:creationId xmlns:a16="http://schemas.microsoft.com/office/drawing/2014/main" id="{92D75398-B323-4200-A46D-98E9D0441FDC}"/>
              </a:ext>
            </a:extLst>
          </p:cNvPr>
          <p:cNvSpPr/>
          <p:nvPr/>
        </p:nvSpPr>
        <p:spPr>
          <a:xfrm>
            <a:off x="1435100" y="3973513"/>
            <a:ext cx="6267450" cy="912812"/>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1511" name="6 CuadroTexto">
            <a:extLst>
              <a:ext uri="{FF2B5EF4-FFF2-40B4-BE49-F238E27FC236}">
                <a16:creationId xmlns:a16="http://schemas.microsoft.com/office/drawing/2014/main" id="{9CD01444-6F1F-40DB-8BE9-837F8CD45C48}"/>
              </a:ext>
            </a:extLst>
          </p:cNvPr>
          <p:cNvSpPr txBox="1">
            <a:spLocks noChangeArrowheads="1"/>
          </p:cNvSpPr>
          <p:nvPr/>
        </p:nvSpPr>
        <p:spPr bwMode="auto">
          <a:xfrm>
            <a:off x="2060575" y="3683000"/>
            <a:ext cx="8540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FF"/>
                </a:solidFill>
                <a:effectLst/>
                <a:uLnTx/>
                <a:uFillTx/>
                <a:latin typeface="Calibri" panose="020F0502020204030204" pitchFamily="34" charset="0"/>
                <a:ea typeface="+mn-ea"/>
                <a:cs typeface="Arial" panose="020B0604020202020204" pitchFamily="34" charset="0"/>
              </a:rPr>
              <a:t>Niño3.4</a:t>
            </a:r>
          </a:p>
        </p:txBody>
      </p:sp>
      <p:sp>
        <p:nvSpPr>
          <p:cNvPr id="21512" name="7 CuadroTexto">
            <a:extLst>
              <a:ext uri="{FF2B5EF4-FFF2-40B4-BE49-F238E27FC236}">
                <a16:creationId xmlns:a16="http://schemas.microsoft.com/office/drawing/2014/main" id="{B07BCEB8-C45B-49F4-B53F-74F4E6006BE3}"/>
              </a:ext>
            </a:extLst>
          </p:cNvPr>
          <p:cNvSpPr txBox="1">
            <a:spLocks noChangeArrowheads="1"/>
          </p:cNvSpPr>
          <p:nvPr/>
        </p:nvSpPr>
        <p:spPr bwMode="auto">
          <a:xfrm>
            <a:off x="3414713" y="3109913"/>
            <a:ext cx="725487"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E46C0A"/>
                </a:solidFill>
                <a:effectLst/>
                <a:uLnTx/>
                <a:uFillTx/>
                <a:latin typeface="Calibri" panose="020F0502020204030204" pitchFamily="34" charset="0"/>
                <a:ea typeface="+mn-ea"/>
                <a:cs typeface="Arial" panose="020B0604020202020204" pitchFamily="34" charset="0"/>
              </a:rPr>
              <a:t>Niño1+2</a:t>
            </a:r>
          </a:p>
        </p:txBody>
      </p:sp>
      <p:sp>
        <p:nvSpPr>
          <p:cNvPr id="21513" name="8 CuadroTexto">
            <a:extLst>
              <a:ext uri="{FF2B5EF4-FFF2-40B4-BE49-F238E27FC236}">
                <a16:creationId xmlns:a16="http://schemas.microsoft.com/office/drawing/2014/main" id="{60787C34-D8E7-4636-9A79-12C6E080A93B}"/>
              </a:ext>
            </a:extLst>
          </p:cNvPr>
          <p:cNvSpPr txBox="1">
            <a:spLocks noChangeArrowheads="1"/>
          </p:cNvSpPr>
          <p:nvPr/>
        </p:nvSpPr>
        <p:spPr bwMode="auto">
          <a:xfrm>
            <a:off x="3343275" y="5059363"/>
            <a:ext cx="23653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1"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t>Time (mark indicates January)</a:t>
            </a:r>
          </a:p>
        </p:txBody>
      </p:sp>
      <p:cxnSp>
        <p:nvCxnSpPr>
          <p:cNvPr id="10" name="9 Conector recto">
            <a:extLst>
              <a:ext uri="{FF2B5EF4-FFF2-40B4-BE49-F238E27FC236}">
                <a16:creationId xmlns:a16="http://schemas.microsoft.com/office/drawing/2014/main" id="{304041A2-C1CB-4470-9956-32C25CD9B5B2}"/>
              </a:ext>
            </a:extLst>
          </p:cNvPr>
          <p:cNvCxnSpPr/>
          <p:nvPr/>
        </p:nvCxnSpPr>
        <p:spPr>
          <a:xfrm>
            <a:off x="1433513" y="3502025"/>
            <a:ext cx="6264275" cy="0"/>
          </a:xfrm>
          <a:prstGeom prst="line">
            <a:avLst/>
          </a:prstGeom>
          <a:ln w="952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2" name="11 Conector recto">
            <a:extLst>
              <a:ext uri="{FF2B5EF4-FFF2-40B4-BE49-F238E27FC236}">
                <a16:creationId xmlns:a16="http://schemas.microsoft.com/office/drawing/2014/main" id="{8D865264-90D4-4423-B21B-8C7B3F291B7A}"/>
              </a:ext>
            </a:extLst>
          </p:cNvPr>
          <p:cNvCxnSpPr/>
          <p:nvPr/>
        </p:nvCxnSpPr>
        <p:spPr>
          <a:xfrm>
            <a:off x="5824538" y="2805113"/>
            <a:ext cx="0" cy="611187"/>
          </a:xfrm>
          <a:prstGeom prst="line">
            <a:avLst/>
          </a:prstGeom>
          <a:ln w="28575">
            <a:solidFill>
              <a:schemeClr val="tx1"/>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3" name="12 Elipse">
            <a:extLst>
              <a:ext uri="{FF2B5EF4-FFF2-40B4-BE49-F238E27FC236}">
                <a16:creationId xmlns:a16="http://schemas.microsoft.com/office/drawing/2014/main" id="{A2714796-64B8-46EB-9AB3-A78A68649779}"/>
              </a:ext>
            </a:extLst>
          </p:cNvPr>
          <p:cNvSpPr/>
          <p:nvPr/>
        </p:nvSpPr>
        <p:spPr>
          <a:xfrm>
            <a:off x="5775325" y="2976563"/>
            <a:ext cx="107950" cy="107950"/>
          </a:xfrm>
          <a:prstGeom prst="ellipse">
            <a:avLst/>
          </a:prstGeom>
          <a:solidFill>
            <a:schemeClr val="tx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14" name="13 Conector recto">
            <a:extLst>
              <a:ext uri="{FF2B5EF4-FFF2-40B4-BE49-F238E27FC236}">
                <a16:creationId xmlns:a16="http://schemas.microsoft.com/office/drawing/2014/main" id="{FE8BD776-FEE1-414A-9352-0D7AF2ABFB4F}"/>
              </a:ext>
            </a:extLst>
          </p:cNvPr>
          <p:cNvCxnSpPr/>
          <p:nvPr/>
        </p:nvCxnSpPr>
        <p:spPr>
          <a:xfrm>
            <a:off x="6459538" y="2152650"/>
            <a:ext cx="0" cy="1116013"/>
          </a:xfrm>
          <a:prstGeom prst="line">
            <a:avLst/>
          </a:prstGeom>
          <a:ln w="28575">
            <a:solidFill>
              <a:schemeClr val="tx1"/>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5" name="14 Elipse">
            <a:extLst>
              <a:ext uri="{FF2B5EF4-FFF2-40B4-BE49-F238E27FC236}">
                <a16:creationId xmlns:a16="http://schemas.microsoft.com/office/drawing/2014/main" id="{E3FF64AB-E27E-4D67-A194-6891493CC61D}"/>
              </a:ext>
            </a:extLst>
          </p:cNvPr>
          <p:cNvSpPr/>
          <p:nvPr/>
        </p:nvSpPr>
        <p:spPr>
          <a:xfrm>
            <a:off x="6410325" y="2500313"/>
            <a:ext cx="107950" cy="107950"/>
          </a:xfrm>
          <a:prstGeom prst="ellipse">
            <a:avLst/>
          </a:prstGeom>
          <a:solidFill>
            <a:schemeClr val="tx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17" name="16 Conector recto">
            <a:extLst>
              <a:ext uri="{FF2B5EF4-FFF2-40B4-BE49-F238E27FC236}">
                <a16:creationId xmlns:a16="http://schemas.microsoft.com/office/drawing/2014/main" id="{A72C3B94-212E-41A0-9979-21CE95F4FCDF}"/>
              </a:ext>
            </a:extLst>
          </p:cNvPr>
          <p:cNvCxnSpPr/>
          <p:nvPr/>
        </p:nvCxnSpPr>
        <p:spPr>
          <a:xfrm>
            <a:off x="7058025" y="3548063"/>
            <a:ext cx="0" cy="468312"/>
          </a:xfrm>
          <a:prstGeom prst="line">
            <a:avLst/>
          </a:prstGeom>
          <a:ln w="28575">
            <a:solidFill>
              <a:schemeClr val="tx1"/>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8" name="17 Elipse">
            <a:extLst>
              <a:ext uri="{FF2B5EF4-FFF2-40B4-BE49-F238E27FC236}">
                <a16:creationId xmlns:a16="http://schemas.microsoft.com/office/drawing/2014/main" id="{D5479BA2-312C-4913-9E63-44228DFC2719}"/>
              </a:ext>
            </a:extLst>
          </p:cNvPr>
          <p:cNvSpPr/>
          <p:nvPr/>
        </p:nvSpPr>
        <p:spPr>
          <a:xfrm>
            <a:off x="7002463" y="3702050"/>
            <a:ext cx="107950" cy="107950"/>
          </a:xfrm>
          <a:prstGeom prst="ellipse">
            <a:avLst/>
          </a:prstGeom>
          <a:solidFill>
            <a:schemeClr val="tx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1521" name="18 CuadroTexto">
            <a:extLst>
              <a:ext uri="{FF2B5EF4-FFF2-40B4-BE49-F238E27FC236}">
                <a16:creationId xmlns:a16="http://schemas.microsoft.com/office/drawing/2014/main" id="{5C3A1065-6C64-4A7A-98EC-B3CA2510982E}"/>
              </a:ext>
            </a:extLst>
          </p:cNvPr>
          <p:cNvSpPr txBox="1">
            <a:spLocks noChangeArrowheads="1"/>
          </p:cNvSpPr>
          <p:nvPr/>
        </p:nvSpPr>
        <p:spPr bwMode="auto">
          <a:xfrm>
            <a:off x="5402263" y="2573338"/>
            <a:ext cx="525462"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0" i="1"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t>Failed</a:t>
            </a:r>
          </a:p>
        </p:txBody>
      </p:sp>
      <p:sp>
        <p:nvSpPr>
          <p:cNvPr id="21522" name="19 CuadroTexto">
            <a:extLst>
              <a:ext uri="{FF2B5EF4-FFF2-40B4-BE49-F238E27FC236}">
                <a16:creationId xmlns:a16="http://schemas.microsoft.com/office/drawing/2014/main" id="{1F4CA2F2-1EE5-4932-9632-35FC7902F311}"/>
              </a:ext>
            </a:extLst>
          </p:cNvPr>
          <p:cNvSpPr txBox="1">
            <a:spLocks noChangeArrowheads="1"/>
          </p:cNvSpPr>
          <p:nvPr/>
        </p:nvSpPr>
        <p:spPr bwMode="auto">
          <a:xfrm>
            <a:off x="6415088" y="2011363"/>
            <a:ext cx="6429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0" i="1"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t>Godzilla</a:t>
            </a:r>
          </a:p>
        </p:txBody>
      </p:sp>
      <p:sp>
        <p:nvSpPr>
          <p:cNvPr id="21523" name="20 CuadroTexto">
            <a:extLst>
              <a:ext uri="{FF2B5EF4-FFF2-40B4-BE49-F238E27FC236}">
                <a16:creationId xmlns:a16="http://schemas.microsoft.com/office/drawing/2014/main" id="{C1CD0CD4-7630-4EB1-B307-7AC6505E5D56}"/>
              </a:ext>
            </a:extLst>
          </p:cNvPr>
          <p:cNvSpPr txBox="1">
            <a:spLocks noChangeArrowheads="1"/>
          </p:cNvSpPr>
          <p:nvPr/>
        </p:nvSpPr>
        <p:spPr bwMode="auto">
          <a:xfrm>
            <a:off x="7053263" y="2395538"/>
            <a:ext cx="608012"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0" i="1"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t>Coastal</a:t>
            </a:r>
          </a:p>
        </p:txBody>
      </p:sp>
      <p:sp>
        <p:nvSpPr>
          <p:cNvPr id="22" name="21 CuadroTexto">
            <a:extLst>
              <a:ext uri="{FF2B5EF4-FFF2-40B4-BE49-F238E27FC236}">
                <a16:creationId xmlns:a16="http://schemas.microsoft.com/office/drawing/2014/main" id="{6EA9CB06-AB51-4AF6-A654-93DD54FCBBA7}"/>
              </a:ext>
            </a:extLst>
          </p:cNvPr>
          <p:cNvSpPr txBox="1"/>
          <p:nvPr/>
        </p:nvSpPr>
        <p:spPr>
          <a:xfrm>
            <a:off x="5495925" y="4186238"/>
            <a:ext cx="1204913" cy="4318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1" u="none" strike="noStrike" kern="1200" cap="none" spc="0" normalizeH="0" baseline="0" noProof="0" dirty="0">
                <a:ln>
                  <a:noFill/>
                </a:ln>
                <a:solidFill>
                  <a:prstClr val="black">
                    <a:lumMod val="65000"/>
                    <a:lumOff val="35000"/>
                  </a:prstClr>
                </a:solidFill>
                <a:effectLst/>
                <a:uLnTx/>
                <a:uFillTx/>
                <a:latin typeface="Calibri"/>
                <a:ea typeface="+mn-ea"/>
                <a:cs typeface="Arial" panose="020B0604020202020204" pitchFamily="34" charset="0"/>
              </a:rPr>
              <a:t>6-month lead prediction range</a:t>
            </a:r>
          </a:p>
        </p:txBody>
      </p:sp>
      <p:cxnSp>
        <p:nvCxnSpPr>
          <p:cNvPr id="24" name="23 Conector recto de flecha">
            <a:extLst>
              <a:ext uri="{FF2B5EF4-FFF2-40B4-BE49-F238E27FC236}">
                <a16:creationId xmlns:a16="http://schemas.microsoft.com/office/drawing/2014/main" id="{FFF67F8F-4F11-41F7-81EB-57C9B17F2FDA}"/>
              </a:ext>
            </a:extLst>
          </p:cNvPr>
          <p:cNvCxnSpPr/>
          <p:nvPr/>
        </p:nvCxnSpPr>
        <p:spPr>
          <a:xfrm flipV="1">
            <a:off x="6511925" y="3916363"/>
            <a:ext cx="479425" cy="450850"/>
          </a:xfrm>
          <a:prstGeom prst="straightConnector1">
            <a:avLst/>
          </a:prstGeom>
          <a:ln>
            <a:solidFill>
              <a:schemeClr val="tx1"/>
            </a:solidFill>
            <a:tailEnd type="arrow"/>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1526" name="Text Box 4">
            <a:extLst>
              <a:ext uri="{FF2B5EF4-FFF2-40B4-BE49-F238E27FC236}">
                <a16:creationId xmlns:a16="http://schemas.microsoft.com/office/drawing/2014/main" id="{F0B77135-2018-423F-B286-8FD8E5547F01}"/>
              </a:ext>
            </a:extLst>
          </p:cNvPr>
          <p:cNvSpPr txBox="1">
            <a:spLocks noChangeArrowheads="1"/>
          </p:cNvSpPr>
          <p:nvPr/>
        </p:nvSpPr>
        <p:spPr bwMode="auto">
          <a:xfrm>
            <a:off x="906463" y="212725"/>
            <a:ext cx="73072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n-US" sz="3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What happened in the last decade?</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n-US" sz="4000" b="0" i="0" u="none" strike="noStrike" kern="1200" cap="none" spc="0" normalizeH="0" baseline="0" noProof="0">
                <a:ln>
                  <a:noFill/>
                </a:ln>
                <a:solidFill>
                  <a:srgbClr val="00B0F0"/>
                </a:solidFill>
                <a:effectLst/>
                <a:uLnTx/>
                <a:uFillTx/>
                <a:latin typeface="Calibri" panose="020F0502020204030204" pitchFamily="34" charset="0"/>
                <a:ea typeface="+mn-ea"/>
                <a:cs typeface="Arial" panose="020B0604020202020204" pitchFamily="34" charset="0"/>
              </a:rPr>
              <a:t>Tres niños sorprendentes</a:t>
            </a:r>
          </a:p>
        </p:txBody>
      </p:sp>
      <p:sp>
        <p:nvSpPr>
          <p:cNvPr id="21527" name="8 CuadroTexto">
            <a:extLst>
              <a:ext uri="{FF2B5EF4-FFF2-40B4-BE49-F238E27FC236}">
                <a16:creationId xmlns:a16="http://schemas.microsoft.com/office/drawing/2014/main" id="{2F8D1072-8BC8-491D-A0DB-23A21EF4BB1D}"/>
              </a:ext>
            </a:extLst>
          </p:cNvPr>
          <p:cNvSpPr txBox="1">
            <a:spLocks noChangeArrowheads="1"/>
          </p:cNvSpPr>
          <p:nvPr/>
        </p:nvSpPr>
        <p:spPr bwMode="auto">
          <a:xfrm rot="-5400000">
            <a:off x="428626" y="3349625"/>
            <a:ext cx="13335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1"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t>ENSO Index </a:t>
            </a:r>
            <a:r>
              <a:rPr kumimoji="0" lang="en-US" altLang="en-US" sz="14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t>(°C)</a:t>
            </a:r>
          </a:p>
        </p:txBody>
      </p:sp>
      <p:pic>
        <p:nvPicPr>
          <p:cNvPr id="21528" name="Picture 3">
            <a:extLst>
              <a:ext uri="{FF2B5EF4-FFF2-40B4-BE49-F238E27FC236}">
                <a16:creationId xmlns:a16="http://schemas.microsoft.com/office/drawing/2014/main" id="{3A733B4A-EC14-4D2E-BF57-0D73969584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743075"/>
            <a:ext cx="866775"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26 Forma libre">
            <a:extLst>
              <a:ext uri="{FF2B5EF4-FFF2-40B4-BE49-F238E27FC236}">
                <a16:creationId xmlns:a16="http://schemas.microsoft.com/office/drawing/2014/main" id="{30EB7513-18B9-43F6-B4EA-2462F897D779}"/>
              </a:ext>
            </a:extLst>
          </p:cNvPr>
          <p:cNvSpPr/>
          <p:nvPr/>
        </p:nvSpPr>
        <p:spPr>
          <a:xfrm>
            <a:off x="1585913" y="2070100"/>
            <a:ext cx="303212" cy="427038"/>
          </a:xfrm>
          <a:custGeom>
            <a:avLst/>
            <a:gdLst>
              <a:gd name="connsiteX0" fmla="*/ 0 w 303623"/>
              <a:gd name="connsiteY0" fmla="*/ 0 h 427191"/>
              <a:gd name="connsiteX1" fmla="*/ 35305 w 303623"/>
              <a:gd name="connsiteY1" fmla="*/ 201238 h 427191"/>
              <a:gd name="connsiteX2" fmla="*/ 151811 w 303623"/>
              <a:gd name="connsiteY2" fmla="*/ 342458 h 427191"/>
              <a:gd name="connsiteX3" fmla="*/ 303623 w 303623"/>
              <a:gd name="connsiteY3" fmla="*/ 427191 h 427191"/>
            </a:gdLst>
            <a:ahLst/>
            <a:cxnLst>
              <a:cxn ang="0">
                <a:pos x="connsiteX0" y="connsiteY0"/>
              </a:cxn>
              <a:cxn ang="0">
                <a:pos x="connsiteX1" y="connsiteY1"/>
              </a:cxn>
              <a:cxn ang="0">
                <a:pos x="connsiteX2" y="connsiteY2"/>
              </a:cxn>
              <a:cxn ang="0">
                <a:pos x="connsiteX3" y="connsiteY3"/>
              </a:cxn>
            </a:cxnLst>
            <a:rect l="l" t="t" r="r" b="b"/>
            <a:pathLst>
              <a:path w="303623" h="427191">
                <a:moveTo>
                  <a:pt x="0" y="0"/>
                </a:moveTo>
                <a:cubicBezTo>
                  <a:pt x="5001" y="72081"/>
                  <a:pt x="10003" y="144162"/>
                  <a:pt x="35305" y="201238"/>
                </a:cubicBezTo>
                <a:cubicBezTo>
                  <a:pt x="60607" y="258314"/>
                  <a:pt x="107091" y="304799"/>
                  <a:pt x="151811" y="342458"/>
                </a:cubicBezTo>
                <a:cubicBezTo>
                  <a:pt x="196531" y="380117"/>
                  <a:pt x="250077" y="403654"/>
                  <a:pt x="303623" y="427191"/>
                </a:cubicBezTo>
              </a:path>
            </a:pathLst>
          </a:cu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8" name="27 Rectángulo">
            <a:extLst>
              <a:ext uri="{FF2B5EF4-FFF2-40B4-BE49-F238E27FC236}">
                <a16:creationId xmlns:a16="http://schemas.microsoft.com/office/drawing/2014/main" id="{F30F477D-775B-4345-9D08-F0F14DFB7343}"/>
              </a:ext>
            </a:extLst>
          </p:cNvPr>
          <p:cNvSpPr/>
          <p:nvPr/>
        </p:nvSpPr>
        <p:spPr>
          <a:xfrm rot="16532988">
            <a:off x="2041526" y="2016125"/>
            <a:ext cx="69850" cy="60325"/>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9" name="28 Rectángulo">
            <a:extLst>
              <a:ext uri="{FF2B5EF4-FFF2-40B4-BE49-F238E27FC236}">
                <a16:creationId xmlns:a16="http://schemas.microsoft.com/office/drawing/2014/main" id="{69B80433-E06E-4D6A-BC70-5434E319C011}"/>
              </a:ext>
            </a:extLst>
          </p:cNvPr>
          <p:cNvSpPr/>
          <p:nvPr/>
        </p:nvSpPr>
        <p:spPr>
          <a:xfrm rot="21339283">
            <a:off x="1741488" y="1984375"/>
            <a:ext cx="193675" cy="60325"/>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1532" name="18 CuadroTexto">
            <a:extLst>
              <a:ext uri="{FF2B5EF4-FFF2-40B4-BE49-F238E27FC236}">
                <a16:creationId xmlns:a16="http://schemas.microsoft.com/office/drawing/2014/main" id="{6F4D8539-B697-4F7E-9D6A-D6E323BDE02B}"/>
              </a:ext>
            </a:extLst>
          </p:cNvPr>
          <p:cNvSpPr txBox="1">
            <a:spLocks noChangeArrowheads="1"/>
          </p:cNvSpPr>
          <p:nvPr/>
        </p:nvSpPr>
        <p:spPr bwMode="auto">
          <a:xfrm>
            <a:off x="1670050" y="1981200"/>
            <a:ext cx="3143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t>3.4</a:t>
            </a:r>
          </a:p>
        </p:txBody>
      </p:sp>
      <p:sp>
        <p:nvSpPr>
          <p:cNvPr id="21533" name="18 CuadroTexto">
            <a:extLst>
              <a:ext uri="{FF2B5EF4-FFF2-40B4-BE49-F238E27FC236}">
                <a16:creationId xmlns:a16="http://schemas.microsoft.com/office/drawing/2014/main" id="{1A1E8B30-B8A2-4BED-85FD-1AB7ED8765C4}"/>
              </a:ext>
            </a:extLst>
          </p:cNvPr>
          <p:cNvSpPr txBox="1">
            <a:spLocks noChangeArrowheads="1"/>
          </p:cNvSpPr>
          <p:nvPr/>
        </p:nvSpPr>
        <p:spPr bwMode="auto">
          <a:xfrm>
            <a:off x="1944688" y="2036763"/>
            <a:ext cx="3381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t>1+2</a:t>
            </a:r>
          </a:p>
        </p:txBody>
      </p:sp>
      <p:sp>
        <p:nvSpPr>
          <p:cNvPr id="21534" name="6 CuadroTexto">
            <a:extLst>
              <a:ext uri="{FF2B5EF4-FFF2-40B4-BE49-F238E27FC236}">
                <a16:creationId xmlns:a16="http://schemas.microsoft.com/office/drawing/2014/main" id="{4187ABC0-6656-43E3-8E8E-92ED46F1E188}"/>
              </a:ext>
            </a:extLst>
          </p:cNvPr>
          <p:cNvSpPr txBox="1">
            <a:spLocks noChangeArrowheads="1"/>
          </p:cNvSpPr>
          <p:nvPr/>
        </p:nvSpPr>
        <p:spPr bwMode="auto">
          <a:xfrm>
            <a:off x="3887788" y="2135188"/>
            <a:ext cx="12398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800" b="1" i="0" u="none" strike="noStrike" kern="1200" cap="none" spc="0" normalizeH="0" baseline="0" noProof="0">
                <a:ln>
                  <a:noFill/>
                </a:ln>
                <a:solidFill>
                  <a:prstClr val="white"/>
                </a:solidFill>
                <a:effectLst/>
                <a:uLnTx/>
                <a:uFillTx/>
                <a:latin typeface="Calibri" panose="020F0502020204030204" pitchFamily="34" charset="0"/>
                <a:ea typeface="+mn-ea"/>
                <a:cs typeface="Arial" panose="020B0604020202020204" pitchFamily="34" charset="0"/>
              </a:rPr>
              <a:t>El Niño</a:t>
            </a:r>
          </a:p>
        </p:txBody>
      </p:sp>
      <p:sp>
        <p:nvSpPr>
          <p:cNvPr id="21535" name="6 CuadroTexto">
            <a:extLst>
              <a:ext uri="{FF2B5EF4-FFF2-40B4-BE49-F238E27FC236}">
                <a16:creationId xmlns:a16="http://schemas.microsoft.com/office/drawing/2014/main" id="{F6CAE7CE-98E9-48CE-B88F-C3FAB9DC1A72}"/>
              </a:ext>
            </a:extLst>
          </p:cNvPr>
          <p:cNvSpPr txBox="1">
            <a:spLocks noChangeArrowheads="1"/>
          </p:cNvSpPr>
          <p:nvPr/>
        </p:nvSpPr>
        <p:spPr bwMode="auto">
          <a:xfrm>
            <a:off x="3984625" y="4311650"/>
            <a:ext cx="12922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800" b="1" i="0" u="none" strike="noStrike" kern="1200" cap="none" spc="0" normalizeH="0" baseline="0" noProof="0">
                <a:ln>
                  <a:noFill/>
                </a:ln>
                <a:solidFill>
                  <a:prstClr val="white"/>
                </a:solidFill>
                <a:effectLst/>
                <a:uLnTx/>
                <a:uFillTx/>
                <a:latin typeface="Calibri" panose="020F0502020204030204" pitchFamily="34" charset="0"/>
                <a:ea typeface="+mn-ea"/>
                <a:cs typeface="Arial" panose="020B0604020202020204" pitchFamily="34" charset="0"/>
              </a:rPr>
              <a:t>La Niña</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4">
            <a:extLst>
              <a:ext uri="{FF2B5EF4-FFF2-40B4-BE49-F238E27FC236}">
                <a16:creationId xmlns:a16="http://schemas.microsoft.com/office/drawing/2014/main" id="{8D52D628-2594-4F80-937D-23FB9B3E4975}"/>
              </a:ext>
            </a:extLst>
          </p:cNvPr>
          <p:cNvSpPr txBox="1">
            <a:spLocks noChangeArrowheads="1"/>
          </p:cNvSpPr>
          <p:nvPr/>
        </p:nvSpPr>
        <p:spPr bwMode="auto">
          <a:xfrm>
            <a:off x="349250" y="131763"/>
            <a:ext cx="8640763" cy="243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n-US" sz="28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Mecanismo de Bjerknes explica mantención de EN(LN)…</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n-US" sz="28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pero cual es el gatillo?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n-US" sz="3200" b="0" i="1" u="none" strike="noStrike" kern="1200" cap="none" spc="0" normalizeH="0" baseline="0" noProof="0">
                <a:ln>
                  <a:noFill/>
                </a:ln>
                <a:solidFill>
                  <a:srgbClr val="C00000"/>
                </a:solidFill>
                <a:effectLst/>
                <a:uLnTx/>
                <a:uFillTx/>
                <a:latin typeface="Calibri" panose="020F0502020204030204" pitchFamily="34" charset="0"/>
                <a:ea typeface="+mn-ea"/>
                <a:cs typeface="Arial" panose="020B0604020202020204" pitchFamily="34" charset="0"/>
              </a:rPr>
              <a:t>WWB: Westerly wind burst</a:t>
            </a:r>
            <a:endParaRPr kumimoji="0" lang="es-CL" altLang="en-US" sz="2000" b="0" i="1" u="none" strike="noStrike" kern="1200" cap="none" spc="0" normalizeH="0" baseline="0" noProof="0">
              <a:ln>
                <a:noFill/>
              </a:ln>
              <a:solidFill>
                <a:srgbClr val="C00000"/>
              </a:solidFill>
              <a:effectLst/>
              <a:uLnTx/>
              <a:uFillTx/>
              <a:latin typeface="Calibri" panose="020F050202020403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CL" altLang="en-US" sz="3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CL" altLang="en-US" sz="3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pic>
        <p:nvPicPr>
          <p:cNvPr id="22531" name="Picture 2">
            <a:extLst>
              <a:ext uri="{FF2B5EF4-FFF2-40B4-BE49-F238E27FC236}">
                <a16:creationId xmlns:a16="http://schemas.microsoft.com/office/drawing/2014/main" id="{99FBC397-7540-4DBA-8F72-93D5AF68A7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7363" y="1500188"/>
            <a:ext cx="5910262" cy="522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a:extLst>
              <a:ext uri="{FF2B5EF4-FFF2-40B4-BE49-F238E27FC236}">
                <a16:creationId xmlns:a16="http://schemas.microsoft.com/office/drawing/2014/main" id="{F4EFD36A-F79B-43A4-B64A-00D22FD2D0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825" y="1020763"/>
            <a:ext cx="8097838" cy="340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2 CuadroTexto">
            <a:extLst>
              <a:ext uri="{FF2B5EF4-FFF2-40B4-BE49-F238E27FC236}">
                <a16:creationId xmlns:a16="http://schemas.microsoft.com/office/drawing/2014/main" id="{9187DB29-8D89-47BB-84C5-ED5B8E68E637}"/>
              </a:ext>
            </a:extLst>
          </p:cNvPr>
          <p:cNvSpPr txBox="1">
            <a:spLocks noChangeArrowheads="1"/>
          </p:cNvSpPr>
          <p:nvPr/>
        </p:nvSpPr>
        <p:spPr bwMode="auto">
          <a:xfrm>
            <a:off x="6781800" y="6477000"/>
            <a:ext cx="22479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1"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S. Hu and A. Fedorov; PNAS 2016</a:t>
            </a:r>
          </a:p>
        </p:txBody>
      </p:sp>
      <p:sp>
        <p:nvSpPr>
          <p:cNvPr id="4" name="3 Rectángulo">
            <a:extLst>
              <a:ext uri="{FF2B5EF4-FFF2-40B4-BE49-F238E27FC236}">
                <a16:creationId xmlns:a16="http://schemas.microsoft.com/office/drawing/2014/main" id="{F2C077A4-9D44-42B5-B244-F18FDAA01DF9}"/>
              </a:ext>
            </a:extLst>
          </p:cNvPr>
          <p:cNvSpPr/>
          <p:nvPr/>
        </p:nvSpPr>
        <p:spPr>
          <a:xfrm>
            <a:off x="449263" y="2220913"/>
            <a:ext cx="8283575" cy="172243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4 Elipse">
            <a:extLst>
              <a:ext uri="{FF2B5EF4-FFF2-40B4-BE49-F238E27FC236}">
                <a16:creationId xmlns:a16="http://schemas.microsoft.com/office/drawing/2014/main" id="{77CA8612-206F-4075-A603-16934CF77AB7}"/>
              </a:ext>
            </a:extLst>
          </p:cNvPr>
          <p:cNvSpPr/>
          <p:nvPr/>
        </p:nvSpPr>
        <p:spPr>
          <a:xfrm>
            <a:off x="2667000" y="1447800"/>
            <a:ext cx="898525" cy="57943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7" name="6 Conector recto">
            <a:extLst>
              <a:ext uri="{FF2B5EF4-FFF2-40B4-BE49-F238E27FC236}">
                <a16:creationId xmlns:a16="http://schemas.microsoft.com/office/drawing/2014/main" id="{8E89DE5C-08D5-44FC-A76B-80A6EF353E11}"/>
              </a:ext>
            </a:extLst>
          </p:cNvPr>
          <p:cNvCxnSpPr>
            <a:stCxn id="5" idx="7"/>
          </p:cNvCxnSpPr>
          <p:nvPr/>
        </p:nvCxnSpPr>
        <p:spPr>
          <a:xfrm flipV="1">
            <a:off x="3433763" y="968375"/>
            <a:ext cx="917575" cy="56356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559" name="7 CuadroTexto">
            <a:extLst>
              <a:ext uri="{FF2B5EF4-FFF2-40B4-BE49-F238E27FC236}">
                <a16:creationId xmlns:a16="http://schemas.microsoft.com/office/drawing/2014/main" id="{5731A777-C413-4E89-9840-B5E5C3DF99E0}"/>
              </a:ext>
            </a:extLst>
          </p:cNvPr>
          <p:cNvSpPr txBox="1">
            <a:spLocks noChangeArrowheads="1"/>
          </p:cNvSpPr>
          <p:nvPr/>
        </p:nvSpPr>
        <p:spPr bwMode="auto">
          <a:xfrm>
            <a:off x="4305300" y="754063"/>
            <a:ext cx="27971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C00000"/>
                </a:solidFill>
                <a:effectLst/>
                <a:uLnTx/>
                <a:uFillTx/>
                <a:latin typeface="Calibri" panose="020F0502020204030204" pitchFamily="34" charset="0"/>
                <a:ea typeface="+mn-ea"/>
                <a:cs typeface="Arial" panose="020B0604020202020204" pitchFamily="34" charset="0"/>
              </a:rPr>
              <a:t>WWB: Westerly wind burst</a:t>
            </a:r>
          </a:p>
        </p:txBody>
      </p:sp>
      <p:sp>
        <p:nvSpPr>
          <p:cNvPr id="23560" name="8 CuadroTexto">
            <a:extLst>
              <a:ext uri="{FF2B5EF4-FFF2-40B4-BE49-F238E27FC236}">
                <a16:creationId xmlns:a16="http://schemas.microsoft.com/office/drawing/2014/main" id="{776320AE-3061-4C7C-9E8C-13B75B12CD92}"/>
              </a:ext>
            </a:extLst>
          </p:cNvPr>
          <p:cNvSpPr txBox="1">
            <a:spLocks noChangeArrowheads="1"/>
          </p:cNvSpPr>
          <p:nvPr/>
        </p:nvSpPr>
        <p:spPr bwMode="auto">
          <a:xfrm>
            <a:off x="8366125" y="1379538"/>
            <a:ext cx="3905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8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2014</a:t>
            </a:r>
          </a:p>
        </p:txBody>
      </p:sp>
      <p:cxnSp>
        <p:nvCxnSpPr>
          <p:cNvPr id="11" name="10 Conector recto de flecha">
            <a:extLst>
              <a:ext uri="{FF2B5EF4-FFF2-40B4-BE49-F238E27FC236}">
                <a16:creationId xmlns:a16="http://schemas.microsoft.com/office/drawing/2014/main" id="{9EB4A6A9-5212-43E1-98DA-067678BD901F}"/>
              </a:ext>
            </a:extLst>
          </p:cNvPr>
          <p:cNvCxnSpPr/>
          <p:nvPr/>
        </p:nvCxnSpPr>
        <p:spPr>
          <a:xfrm flipH="1">
            <a:off x="8542338" y="1577975"/>
            <a:ext cx="0" cy="2051050"/>
          </a:xfrm>
          <a:prstGeom prst="straightConnector1">
            <a:avLst/>
          </a:prstGeom>
          <a:ln w="19050">
            <a:solidFill>
              <a:srgbClr val="0070C0"/>
            </a:solidFill>
            <a:tailEnd type="arrow"/>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23562" name="Picture 2">
            <a:extLst>
              <a:ext uri="{FF2B5EF4-FFF2-40B4-BE49-F238E27FC236}">
                <a16:creationId xmlns:a16="http://schemas.microsoft.com/office/drawing/2014/main" id="{CB3F2830-AB0D-4B35-9124-64BEC89F89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4638" y="4525963"/>
            <a:ext cx="3438525"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3" name="Text Box 4">
            <a:extLst>
              <a:ext uri="{FF2B5EF4-FFF2-40B4-BE49-F238E27FC236}">
                <a16:creationId xmlns:a16="http://schemas.microsoft.com/office/drawing/2014/main" id="{5F671E0A-3936-4BD6-83E2-465C3F05D9C7}"/>
              </a:ext>
            </a:extLst>
          </p:cNvPr>
          <p:cNvSpPr txBox="1">
            <a:spLocks noChangeArrowheads="1"/>
          </p:cNvSpPr>
          <p:nvPr/>
        </p:nvSpPr>
        <p:spPr bwMode="auto">
          <a:xfrm>
            <a:off x="1812925" y="114300"/>
            <a:ext cx="54530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n-US" sz="28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Que pasó el 2014?</a:t>
            </a:r>
            <a:endParaRPr kumimoji="0" lang="es-CL" altLang="en-US" sz="3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pic>
        <p:nvPicPr>
          <p:cNvPr id="23564" name="Picture 11">
            <a:extLst>
              <a:ext uri="{FF2B5EF4-FFF2-40B4-BE49-F238E27FC236}">
                <a16:creationId xmlns:a16="http://schemas.microsoft.com/office/drawing/2014/main" id="{FF89BCB3-4E3B-4D8B-9380-0E7519EA3CA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150" y="3216275"/>
            <a:ext cx="7815263"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5" name="Picture 12">
            <a:extLst>
              <a:ext uri="{FF2B5EF4-FFF2-40B4-BE49-F238E27FC236}">
                <a16:creationId xmlns:a16="http://schemas.microsoft.com/office/drawing/2014/main" id="{2BC036E3-9150-41E7-BC7F-C3C86B882FC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4675" y="2403475"/>
            <a:ext cx="7851775"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a:extLst>
              <a:ext uri="{FF2B5EF4-FFF2-40B4-BE49-F238E27FC236}">
                <a16:creationId xmlns:a16="http://schemas.microsoft.com/office/drawing/2014/main" id="{7CD97D43-3F98-43C7-9FAC-F0C138C927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825" y="1020763"/>
            <a:ext cx="8097838" cy="340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4 Elipse">
            <a:extLst>
              <a:ext uri="{FF2B5EF4-FFF2-40B4-BE49-F238E27FC236}">
                <a16:creationId xmlns:a16="http://schemas.microsoft.com/office/drawing/2014/main" id="{F2DA7C1E-3997-4728-BE8D-0B19FCD012CA}"/>
              </a:ext>
            </a:extLst>
          </p:cNvPr>
          <p:cNvSpPr/>
          <p:nvPr/>
        </p:nvSpPr>
        <p:spPr>
          <a:xfrm>
            <a:off x="2667000" y="1447800"/>
            <a:ext cx="898525" cy="57943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7" name="6 Conector recto">
            <a:extLst>
              <a:ext uri="{FF2B5EF4-FFF2-40B4-BE49-F238E27FC236}">
                <a16:creationId xmlns:a16="http://schemas.microsoft.com/office/drawing/2014/main" id="{BC40349B-8BB0-4233-B10C-D22879AB5FD0}"/>
              </a:ext>
            </a:extLst>
          </p:cNvPr>
          <p:cNvCxnSpPr>
            <a:stCxn id="5" idx="7"/>
          </p:cNvCxnSpPr>
          <p:nvPr/>
        </p:nvCxnSpPr>
        <p:spPr>
          <a:xfrm flipV="1">
            <a:off x="3433763" y="968375"/>
            <a:ext cx="917575" cy="56356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581" name="7 CuadroTexto">
            <a:extLst>
              <a:ext uri="{FF2B5EF4-FFF2-40B4-BE49-F238E27FC236}">
                <a16:creationId xmlns:a16="http://schemas.microsoft.com/office/drawing/2014/main" id="{FB26EB5C-1D1F-41C2-9354-66C77562536D}"/>
              </a:ext>
            </a:extLst>
          </p:cNvPr>
          <p:cNvSpPr txBox="1">
            <a:spLocks noChangeArrowheads="1"/>
          </p:cNvSpPr>
          <p:nvPr/>
        </p:nvSpPr>
        <p:spPr bwMode="auto">
          <a:xfrm>
            <a:off x="4305300" y="754063"/>
            <a:ext cx="720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C00000"/>
                </a:solidFill>
                <a:effectLst/>
                <a:uLnTx/>
                <a:uFillTx/>
                <a:latin typeface="Calibri" panose="020F0502020204030204" pitchFamily="34" charset="0"/>
                <a:ea typeface="+mn-ea"/>
                <a:cs typeface="Arial" panose="020B0604020202020204" pitchFamily="34" charset="0"/>
              </a:rPr>
              <a:t>WWB</a:t>
            </a:r>
          </a:p>
        </p:txBody>
      </p:sp>
      <p:sp>
        <p:nvSpPr>
          <p:cNvPr id="24582" name="8 CuadroTexto">
            <a:extLst>
              <a:ext uri="{FF2B5EF4-FFF2-40B4-BE49-F238E27FC236}">
                <a16:creationId xmlns:a16="http://schemas.microsoft.com/office/drawing/2014/main" id="{02E6E11C-6B2A-474F-BFBE-A50FEEA80546}"/>
              </a:ext>
            </a:extLst>
          </p:cNvPr>
          <p:cNvSpPr txBox="1">
            <a:spLocks noChangeArrowheads="1"/>
          </p:cNvSpPr>
          <p:nvPr/>
        </p:nvSpPr>
        <p:spPr bwMode="auto">
          <a:xfrm>
            <a:off x="8366125" y="1379538"/>
            <a:ext cx="3905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8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2014</a:t>
            </a:r>
          </a:p>
        </p:txBody>
      </p:sp>
      <p:cxnSp>
        <p:nvCxnSpPr>
          <p:cNvPr id="11" name="10 Conector recto de flecha">
            <a:extLst>
              <a:ext uri="{FF2B5EF4-FFF2-40B4-BE49-F238E27FC236}">
                <a16:creationId xmlns:a16="http://schemas.microsoft.com/office/drawing/2014/main" id="{59CEF112-A4C6-4502-9A10-7D203417AFB2}"/>
              </a:ext>
            </a:extLst>
          </p:cNvPr>
          <p:cNvCxnSpPr/>
          <p:nvPr/>
        </p:nvCxnSpPr>
        <p:spPr>
          <a:xfrm flipH="1">
            <a:off x="8542338" y="1577975"/>
            <a:ext cx="0" cy="2051050"/>
          </a:xfrm>
          <a:prstGeom prst="straightConnector1">
            <a:avLst/>
          </a:prstGeom>
          <a:ln w="19050">
            <a:solidFill>
              <a:srgbClr val="0070C0"/>
            </a:solidFill>
            <a:tailEnd type="arrow"/>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24584" name="Picture 2">
            <a:extLst>
              <a:ext uri="{FF2B5EF4-FFF2-40B4-BE49-F238E27FC236}">
                <a16:creationId xmlns:a16="http://schemas.microsoft.com/office/drawing/2014/main" id="{9A140B15-2C67-41CB-82CC-F1100E6D36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1725" y="4467225"/>
            <a:ext cx="4295775" cy="221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11 Elipse">
            <a:extLst>
              <a:ext uri="{FF2B5EF4-FFF2-40B4-BE49-F238E27FC236}">
                <a16:creationId xmlns:a16="http://schemas.microsoft.com/office/drawing/2014/main" id="{ED33F159-17B8-4367-9C7B-7755A50AA152}"/>
              </a:ext>
            </a:extLst>
          </p:cNvPr>
          <p:cNvSpPr/>
          <p:nvPr/>
        </p:nvSpPr>
        <p:spPr>
          <a:xfrm>
            <a:off x="3216275" y="2400300"/>
            <a:ext cx="898525" cy="2825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13" name="12 Conector recto">
            <a:extLst>
              <a:ext uri="{FF2B5EF4-FFF2-40B4-BE49-F238E27FC236}">
                <a16:creationId xmlns:a16="http://schemas.microsoft.com/office/drawing/2014/main" id="{80D87EE1-493F-4DB1-90AE-D09AF1861A2E}"/>
              </a:ext>
            </a:extLst>
          </p:cNvPr>
          <p:cNvCxnSpPr>
            <a:stCxn id="12" idx="7"/>
          </p:cNvCxnSpPr>
          <p:nvPr/>
        </p:nvCxnSpPr>
        <p:spPr>
          <a:xfrm flipV="1">
            <a:off x="3983038" y="1074738"/>
            <a:ext cx="1846262" cy="136683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587" name="13 CuadroTexto">
            <a:extLst>
              <a:ext uri="{FF2B5EF4-FFF2-40B4-BE49-F238E27FC236}">
                <a16:creationId xmlns:a16="http://schemas.microsoft.com/office/drawing/2014/main" id="{A12E9DC2-F91F-45F7-A969-CDDE5E3E817D}"/>
              </a:ext>
            </a:extLst>
          </p:cNvPr>
          <p:cNvSpPr txBox="1">
            <a:spLocks noChangeArrowheads="1"/>
          </p:cNvSpPr>
          <p:nvPr/>
        </p:nvSpPr>
        <p:spPr bwMode="auto">
          <a:xfrm>
            <a:off x="5851525" y="777875"/>
            <a:ext cx="28495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a:ln>
                  <a:noFill/>
                </a:ln>
                <a:solidFill>
                  <a:srgbClr val="00B0F0"/>
                </a:solidFill>
                <a:effectLst/>
                <a:uLnTx/>
                <a:uFillTx/>
                <a:latin typeface="Calibri" panose="020F0502020204030204" pitchFamily="34" charset="0"/>
                <a:ea typeface="+mn-ea"/>
                <a:cs typeface="Arial" panose="020B0604020202020204" pitchFamily="34" charset="0"/>
              </a:rPr>
              <a:t>EWB: Easterly wind burst</a:t>
            </a:r>
          </a:p>
        </p:txBody>
      </p:sp>
      <p:sp>
        <p:nvSpPr>
          <p:cNvPr id="24588" name="15 CuadroTexto">
            <a:extLst>
              <a:ext uri="{FF2B5EF4-FFF2-40B4-BE49-F238E27FC236}">
                <a16:creationId xmlns:a16="http://schemas.microsoft.com/office/drawing/2014/main" id="{A514B571-7F2B-49B3-8CF7-03993BF9638D}"/>
              </a:ext>
            </a:extLst>
          </p:cNvPr>
          <p:cNvSpPr txBox="1">
            <a:spLocks noChangeArrowheads="1"/>
          </p:cNvSpPr>
          <p:nvPr/>
        </p:nvSpPr>
        <p:spPr bwMode="auto">
          <a:xfrm>
            <a:off x="6781800" y="6477000"/>
            <a:ext cx="22479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S. Hu and A. Fedorov; PNAS 2016</a:t>
            </a:r>
          </a:p>
        </p:txBody>
      </p:sp>
      <p:sp>
        <p:nvSpPr>
          <p:cNvPr id="24589" name="Text Box 4">
            <a:extLst>
              <a:ext uri="{FF2B5EF4-FFF2-40B4-BE49-F238E27FC236}">
                <a16:creationId xmlns:a16="http://schemas.microsoft.com/office/drawing/2014/main" id="{12E72761-0811-4E6F-966D-5448E921D2DE}"/>
              </a:ext>
            </a:extLst>
          </p:cNvPr>
          <p:cNvSpPr txBox="1">
            <a:spLocks noChangeArrowheads="1"/>
          </p:cNvSpPr>
          <p:nvPr/>
        </p:nvSpPr>
        <p:spPr bwMode="auto">
          <a:xfrm>
            <a:off x="1812925" y="114300"/>
            <a:ext cx="54530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n-US" sz="28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Que pasó el 2014?</a:t>
            </a:r>
            <a:endParaRPr kumimoji="0" lang="es-CL" altLang="en-US" sz="3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1 Rectángulo">
            <a:extLst>
              <a:ext uri="{FF2B5EF4-FFF2-40B4-BE49-F238E27FC236}">
                <a16:creationId xmlns:a16="http://schemas.microsoft.com/office/drawing/2014/main" id="{6702DE82-657D-43F4-BE5A-7D35B649AEED}"/>
              </a:ext>
            </a:extLst>
          </p:cNvPr>
          <p:cNvSpPr>
            <a:spLocks noChangeArrowheads="1"/>
          </p:cNvSpPr>
          <p:nvPr/>
        </p:nvSpPr>
        <p:spPr bwMode="auto">
          <a:xfrm>
            <a:off x="708025" y="2476500"/>
            <a:ext cx="7886700"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Our findings suggest that EWBs, when occurring during the development phase of El Niño, represent another important factor limiting this predictability. A more comprehensive investigation of EWBs will be needed to address all relevant questions, including for example, what causes EWBs during El Niño development…</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…the occurrence of the June of 2014 EWB, the strongest during satellite observations, coincided with the negative phase of the Pacific Decadal Oscillation, with persistently stronger easterly Trade winds….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n-US" sz="2400" b="0" i="0" u="none" strike="noStrike" kern="1200" cap="none" spc="0" normalizeH="0" baseline="0" noProof="0">
                <a:ln>
                  <a:noFill/>
                </a:ln>
                <a:solidFill>
                  <a:srgbClr val="00B0F0"/>
                </a:solidFill>
                <a:effectLst/>
                <a:uLnTx/>
                <a:uFillTx/>
                <a:latin typeface="Calibri" panose="020F0502020204030204" pitchFamily="34" charset="0"/>
                <a:ea typeface="+mn-ea"/>
                <a:cs typeface="Arial" panose="020B0604020202020204" pitchFamily="34" charset="0"/>
              </a:rPr>
              <a:t>Buuu….El Niño 2014 “falló” pero sembró una buena semilla….</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pic>
        <p:nvPicPr>
          <p:cNvPr id="25603" name="Picture 2">
            <a:extLst>
              <a:ext uri="{FF2B5EF4-FFF2-40B4-BE49-F238E27FC236}">
                <a16:creationId xmlns:a16="http://schemas.microsoft.com/office/drawing/2014/main" id="{30B5EB12-0AC5-43BB-95AC-B662F966D1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2475" y="1073150"/>
            <a:ext cx="647065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a:extLst>
              <a:ext uri="{FF2B5EF4-FFF2-40B4-BE49-F238E27FC236}">
                <a16:creationId xmlns:a16="http://schemas.microsoft.com/office/drawing/2014/main" id="{FFBECA08-F691-4086-B97E-F585B180B3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1975" y="1590675"/>
            <a:ext cx="3887788" cy="307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7" name="Picture 3">
            <a:extLst>
              <a:ext uri="{FF2B5EF4-FFF2-40B4-BE49-F238E27FC236}">
                <a16:creationId xmlns:a16="http://schemas.microsoft.com/office/drawing/2014/main" id="{BDF0E614-F7F4-42E4-A3BC-EAF9B4162F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5675" y="1624013"/>
            <a:ext cx="3808413" cy="307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6">
            <a:extLst>
              <a:ext uri="{FF2B5EF4-FFF2-40B4-BE49-F238E27FC236}">
                <a16:creationId xmlns:a16="http://schemas.microsoft.com/office/drawing/2014/main" id="{C89E40EE-8771-41A5-B734-A9B5E57FFB03}"/>
              </a:ext>
            </a:extLst>
          </p:cNvPr>
          <p:cNvSpPr>
            <a:spLocks noChangeArrowheads="1"/>
          </p:cNvSpPr>
          <p:nvPr/>
        </p:nvSpPr>
        <p:spPr bwMode="auto">
          <a:xfrm>
            <a:off x="6630988" y="6286500"/>
            <a:ext cx="2333625" cy="368300"/>
          </a:xfrm>
          <a:prstGeom prst="rect">
            <a:avLst/>
          </a:prstGeom>
          <a:noFill/>
          <a:ln w="9525">
            <a:noFill/>
            <a:miter lim="800000"/>
            <a:headEnd/>
            <a:tailEnd/>
          </a:ln>
        </p:spPr>
        <p:txBody>
          <a:bodyPr wrap="non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err="1">
                <a:ln>
                  <a:noFill/>
                </a:ln>
                <a:solidFill>
                  <a:sysClr val="windowText" lastClr="000000"/>
                </a:solidFill>
                <a:effectLst/>
                <a:uLnTx/>
                <a:uFillTx/>
                <a:latin typeface="Arial" charset="0"/>
                <a:ea typeface="+mn-ea"/>
                <a:cs typeface="Arial" charset="0"/>
              </a:rPr>
              <a:t>Karumuri</a:t>
            </a:r>
            <a:r>
              <a:rPr kumimoji="0" lang="en-US" sz="900" b="0" i="0" u="none" strike="noStrike" kern="0" cap="none" spc="0" normalizeH="0" baseline="0" noProof="0" dirty="0">
                <a:ln>
                  <a:noFill/>
                </a:ln>
                <a:solidFill>
                  <a:sysClr val="windowText" lastClr="000000"/>
                </a:solidFill>
                <a:effectLst/>
                <a:uLnTx/>
                <a:uFillTx/>
                <a:latin typeface="Arial" charset="0"/>
                <a:ea typeface="+mn-ea"/>
                <a:cs typeface="Arial" charset="0"/>
              </a:rPr>
              <a:t> Ashok &amp; Toshio Yamagata</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900" b="0" i="1" u="none" strike="noStrike" kern="0" cap="none" spc="0" normalizeH="0" baseline="0" noProof="0" dirty="0">
                <a:ln>
                  <a:noFill/>
                </a:ln>
                <a:solidFill>
                  <a:sysClr val="windowText" lastClr="000000"/>
                </a:solidFill>
                <a:effectLst/>
                <a:uLnTx/>
                <a:uFillTx/>
                <a:latin typeface="Arial" charset="0"/>
                <a:ea typeface="+mn-ea"/>
                <a:cs typeface="Arial" charset="0"/>
              </a:rPr>
              <a:t>Nature</a:t>
            </a:r>
            <a:r>
              <a:rPr kumimoji="0" lang="en-US" sz="900" b="0" i="0" u="none" strike="noStrike" kern="0" cap="none" spc="0" normalizeH="0" baseline="0" noProof="0" dirty="0">
                <a:ln>
                  <a:noFill/>
                </a:ln>
                <a:solidFill>
                  <a:sysClr val="windowText" lastClr="000000"/>
                </a:solidFill>
                <a:effectLst/>
                <a:uLnTx/>
                <a:uFillTx/>
                <a:latin typeface="Arial" charset="0"/>
                <a:ea typeface="+mn-ea"/>
                <a:cs typeface="Arial" charset="0"/>
              </a:rPr>
              <a:t> 461, 481-484(24 September 2009)</a:t>
            </a:r>
          </a:p>
        </p:txBody>
      </p:sp>
      <p:sp>
        <p:nvSpPr>
          <p:cNvPr id="6" name="5 Flecha abajo">
            <a:extLst>
              <a:ext uri="{FF2B5EF4-FFF2-40B4-BE49-F238E27FC236}">
                <a16:creationId xmlns:a16="http://schemas.microsoft.com/office/drawing/2014/main" id="{16A290E9-5680-4037-86EB-4C66802589D7}"/>
              </a:ext>
            </a:extLst>
          </p:cNvPr>
          <p:cNvSpPr/>
          <p:nvPr/>
        </p:nvSpPr>
        <p:spPr>
          <a:xfrm>
            <a:off x="2524125" y="2470150"/>
            <a:ext cx="409575" cy="560388"/>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a:ea typeface="+mn-ea"/>
              <a:cs typeface="+mn-cs"/>
            </a:endParaRPr>
          </a:p>
        </p:txBody>
      </p:sp>
      <p:sp>
        <p:nvSpPr>
          <p:cNvPr id="7" name="6 Flecha abajo">
            <a:extLst>
              <a:ext uri="{FF2B5EF4-FFF2-40B4-BE49-F238E27FC236}">
                <a16:creationId xmlns:a16="http://schemas.microsoft.com/office/drawing/2014/main" id="{8BA27CC9-42FF-4D22-AFD5-61719AD7903E}"/>
              </a:ext>
            </a:extLst>
          </p:cNvPr>
          <p:cNvSpPr/>
          <p:nvPr/>
        </p:nvSpPr>
        <p:spPr>
          <a:xfrm>
            <a:off x="1354138" y="3590925"/>
            <a:ext cx="407987" cy="560388"/>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8 CuadroTexto">
            <a:extLst>
              <a:ext uri="{FF2B5EF4-FFF2-40B4-BE49-F238E27FC236}">
                <a16:creationId xmlns:a16="http://schemas.microsoft.com/office/drawing/2014/main" id="{91DFD3DA-A4FD-43D9-8D01-19B3DE3330D9}"/>
              </a:ext>
            </a:extLst>
          </p:cNvPr>
          <p:cNvSpPr txBox="1"/>
          <p:nvPr/>
        </p:nvSpPr>
        <p:spPr>
          <a:xfrm>
            <a:off x="641350" y="4667250"/>
            <a:ext cx="3749675" cy="160020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0" i="0" u="none" strike="noStrike" kern="1200" cap="none" spc="0" normalizeH="0" baseline="0" noProof="0" dirty="0">
                <a:ln>
                  <a:noFill/>
                </a:ln>
                <a:solidFill>
                  <a:srgbClr val="0070C0"/>
                </a:solidFill>
                <a:effectLst/>
                <a:uLnTx/>
                <a:uFillTx/>
                <a:latin typeface="Calibri"/>
                <a:ea typeface="+mn-ea"/>
                <a:cs typeface="Arial" charset="0"/>
              </a:rPr>
              <a:t>Alisios más intensos / Mayor Insolación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0" i="0" u="none" strike="noStrike" kern="1200" cap="none" spc="0" normalizeH="0" baseline="0" noProof="0" dirty="0">
                <a:ln>
                  <a:noFill/>
                </a:ln>
                <a:solidFill>
                  <a:srgbClr val="0070C0"/>
                </a:solidFill>
                <a:effectLst/>
                <a:uLnTx/>
                <a:uFillTx/>
                <a:latin typeface="Calibri"/>
                <a:ea typeface="+mn-ea"/>
                <a:cs typeface="Arial" charset="0"/>
              </a:rPr>
              <a:t>Mayor </a:t>
            </a:r>
            <a:r>
              <a:rPr kumimoji="0" lang="es-ES" sz="1600" b="0" i="0" u="none" strike="noStrike" kern="1200" cap="none" spc="0" normalizeH="0" baseline="0" noProof="0" dirty="0" err="1">
                <a:ln>
                  <a:noFill/>
                </a:ln>
                <a:solidFill>
                  <a:srgbClr val="0070C0"/>
                </a:solidFill>
                <a:effectLst/>
                <a:uLnTx/>
                <a:uFillTx/>
                <a:latin typeface="Calibri"/>
                <a:ea typeface="+mn-ea"/>
                <a:cs typeface="Arial" charset="0"/>
              </a:rPr>
              <a:t>surgencia</a:t>
            </a:r>
            <a:r>
              <a:rPr kumimoji="0" lang="es-ES" sz="1600" b="0" i="0" u="none" strike="noStrike" kern="1200" cap="none" spc="0" normalizeH="0" baseline="0" noProof="0" dirty="0">
                <a:ln>
                  <a:noFill/>
                </a:ln>
                <a:solidFill>
                  <a:srgbClr val="0070C0"/>
                </a:solidFill>
                <a:effectLst/>
                <a:uLnTx/>
                <a:uFillTx/>
                <a:latin typeface="Calibri"/>
                <a:ea typeface="+mn-ea"/>
                <a:cs typeface="Arial" charset="0"/>
              </a:rPr>
              <a:t> en </a:t>
            </a:r>
            <a:r>
              <a:rPr kumimoji="0" lang="es-ES" sz="1600" b="0" i="0" u="none" strike="noStrike" kern="1200" cap="none" spc="0" normalizeH="0" baseline="0" noProof="0" dirty="0" err="1">
                <a:ln>
                  <a:noFill/>
                </a:ln>
                <a:solidFill>
                  <a:srgbClr val="0070C0"/>
                </a:solidFill>
                <a:effectLst/>
                <a:uLnTx/>
                <a:uFillTx/>
                <a:latin typeface="Calibri"/>
                <a:ea typeface="+mn-ea"/>
                <a:cs typeface="Arial" charset="0"/>
              </a:rPr>
              <a:t>Pac</a:t>
            </a:r>
            <a:r>
              <a:rPr kumimoji="0" lang="es-ES" sz="1600" b="0" i="0" u="none" strike="noStrike" kern="1200" cap="none" spc="0" normalizeH="0" baseline="0" noProof="0" dirty="0">
                <a:ln>
                  <a:noFill/>
                </a:ln>
                <a:solidFill>
                  <a:srgbClr val="0070C0"/>
                </a:solidFill>
                <a:effectLst/>
                <a:uLnTx/>
                <a:uFillTx/>
                <a:latin typeface="Calibri"/>
                <a:ea typeface="+mn-ea"/>
                <a:cs typeface="Arial" charset="0"/>
              </a:rPr>
              <a:t>. Oriental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0" i="0" u="none" strike="noStrike" kern="1200" cap="none" spc="0" normalizeH="0" baseline="0" noProof="0" dirty="0">
                <a:ln>
                  <a:noFill/>
                </a:ln>
                <a:solidFill>
                  <a:srgbClr val="0070C0"/>
                </a:solidFill>
                <a:effectLst/>
                <a:uLnTx/>
                <a:uFillTx/>
                <a:latin typeface="Calibri"/>
                <a:ea typeface="+mn-ea"/>
                <a:cs typeface="Arial" charset="0"/>
              </a:rPr>
              <a:t>Mayor hundimiento en </a:t>
            </a:r>
            <a:r>
              <a:rPr kumimoji="0" lang="es-ES" sz="1600" b="0" i="0" u="none" strike="noStrike" kern="1200" cap="none" spc="0" normalizeH="0" baseline="0" noProof="0" dirty="0" err="1">
                <a:ln>
                  <a:noFill/>
                </a:ln>
                <a:solidFill>
                  <a:srgbClr val="0070C0"/>
                </a:solidFill>
                <a:effectLst/>
                <a:uLnTx/>
                <a:uFillTx/>
                <a:latin typeface="Calibri"/>
                <a:ea typeface="+mn-ea"/>
                <a:cs typeface="Arial" charset="0"/>
              </a:rPr>
              <a:t>Pac</a:t>
            </a:r>
            <a:r>
              <a:rPr kumimoji="0" lang="es-ES" sz="1600" b="0" i="0" u="none" strike="noStrike" kern="1200" cap="none" spc="0" normalizeH="0" baseline="0" noProof="0" dirty="0">
                <a:ln>
                  <a:noFill/>
                </a:ln>
                <a:solidFill>
                  <a:srgbClr val="0070C0"/>
                </a:solidFill>
                <a:effectLst/>
                <a:uLnTx/>
                <a:uFillTx/>
                <a:latin typeface="Calibri"/>
                <a:ea typeface="+mn-ea"/>
                <a:cs typeface="Arial" charset="0"/>
              </a:rPr>
              <a:t>. Occidental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srgbClr val="0070C0"/>
                </a:solidFill>
                <a:effectLst/>
                <a:uLnTx/>
                <a:uFillTx/>
                <a:latin typeface="Calibri"/>
                <a:ea typeface="+mn-ea"/>
                <a:cs typeface="Arial" charset="0"/>
              </a:rPr>
              <a:t>Energía ingresa al océano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0" i="0" u="none" strike="noStrike" kern="1200" cap="none" spc="0" normalizeH="0" baseline="0" noProof="0" dirty="0">
                <a:ln>
                  <a:noFill/>
                </a:ln>
                <a:solidFill>
                  <a:srgbClr val="0070C0"/>
                </a:solidFill>
                <a:effectLst/>
                <a:uLnTx/>
                <a:uFillTx/>
                <a:latin typeface="Calibri"/>
                <a:ea typeface="+mn-ea"/>
                <a:cs typeface="Arial" charset="0"/>
              </a:rPr>
              <a:t>Corrientes distribuyen el calor lateramente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600" b="0" i="0" u="none" strike="noStrike" kern="1200" cap="none" spc="0" normalizeH="0" baseline="0" noProof="0" dirty="0">
              <a:ln>
                <a:noFill/>
              </a:ln>
              <a:solidFill>
                <a:srgbClr val="0070C0"/>
              </a:solidFill>
              <a:effectLst/>
              <a:uLnTx/>
              <a:uFillTx/>
              <a:latin typeface="Calibri"/>
              <a:ea typeface="+mn-ea"/>
              <a:cs typeface="Arial" charset="0"/>
            </a:endParaRPr>
          </a:p>
        </p:txBody>
      </p:sp>
      <p:sp>
        <p:nvSpPr>
          <p:cNvPr id="10" name="9 CuadroTexto">
            <a:extLst>
              <a:ext uri="{FF2B5EF4-FFF2-40B4-BE49-F238E27FC236}">
                <a16:creationId xmlns:a16="http://schemas.microsoft.com/office/drawing/2014/main" id="{5E80D9EE-8C1D-4829-90BF-FA6DFBC24499}"/>
              </a:ext>
            </a:extLst>
          </p:cNvPr>
          <p:cNvSpPr txBox="1"/>
          <p:nvPr/>
        </p:nvSpPr>
        <p:spPr>
          <a:xfrm>
            <a:off x="5024438" y="4670425"/>
            <a:ext cx="3867150" cy="1354138"/>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0" i="0" u="none" strike="noStrike" kern="1200" cap="none" spc="0" normalizeH="0" baseline="0" noProof="0" dirty="0">
                <a:ln>
                  <a:noFill/>
                </a:ln>
                <a:solidFill>
                  <a:srgbClr val="F79646">
                    <a:lumMod val="75000"/>
                  </a:srgbClr>
                </a:solidFill>
                <a:effectLst/>
                <a:uLnTx/>
                <a:uFillTx/>
                <a:latin typeface="Calibri"/>
                <a:ea typeface="+mn-ea"/>
                <a:cs typeface="Arial" charset="0"/>
              </a:rPr>
              <a:t>Alisios más débiles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0" i="0" u="none" strike="noStrike" kern="1200" cap="none" spc="0" normalizeH="0" baseline="0" noProof="0" dirty="0">
                <a:ln>
                  <a:noFill/>
                </a:ln>
                <a:solidFill>
                  <a:srgbClr val="F79646">
                    <a:lumMod val="75000"/>
                  </a:srgbClr>
                </a:solidFill>
                <a:effectLst/>
                <a:uLnTx/>
                <a:uFillTx/>
                <a:latin typeface="Calibri"/>
                <a:ea typeface="+mn-ea"/>
                <a:cs typeface="Arial" charset="0"/>
              </a:rPr>
              <a:t>Menor </a:t>
            </a:r>
            <a:r>
              <a:rPr kumimoji="0" lang="es-ES" sz="1600" b="0" i="0" u="none" strike="noStrike" kern="1200" cap="none" spc="0" normalizeH="0" baseline="0" noProof="0" dirty="0" err="1">
                <a:ln>
                  <a:noFill/>
                </a:ln>
                <a:solidFill>
                  <a:srgbClr val="F79646">
                    <a:lumMod val="75000"/>
                  </a:srgbClr>
                </a:solidFill>
                <a:effectLst/>
                <a:uLnTx/>
                <a:uFillTx/>
                <a:latin typeface="Calibri"/>
                <a:ea typeface="+mn-ea"/>
                <a:cs typeface="Arial" charset="0"/>
              </a:rPr>
              <a:t>surgencia</a:t>
            </a:r>
            <a:r>
              <a:rPr kumimoji="0" lang="es-ES" sz="1600" b="0" i="0" u="none" strike="noStrike" kern="1200" cap="none" spc="0" normalizeH="0" baseline="0" noProof="0" dirty="0">
                <a:ln>
                  <a:noFill/>
                </a:ln>
                <a:solidFill>
                  <a:srgbClr val="F79646">
                    <a:lumMod val="75000"/>
                  </a:srgbClr>
                </a:solidFill>
                <a:effectLst/>
                <a:uLnTx/>
                <a:uFillTx/>
                <a:latin typeface="Calibri"/>
                <a:ea typeface="+mn-ea"/>
                <a:cs typeface="Arial" charset="0"/>
              </a:rPr>
              <a:t> en </a:t>
            </a:r>
            <a:r>
              <a:rPr kumimoji="0" lang="es-ES" sz="1600" b="0" i="0" u="none" strike="noStrike" kern="1200" cap="none" spc="0" normalizeH="0" baseline="0" noProof="0" dirty="0" err="1">
                <a:ln>
                  <a:noFill/>
                </a:ln>
                <a:solidFill>
                  <a:srgbClr val="F79646">
                    <a:lumMod val="75000"/>
                  </a:srgbClr>
                </a:solidFill>
                <a:effectLst/>
                <a:uLnTx/>
                <a:uFillTx/>
                <a:latin typeface="Calibri"/>
                <a:ea typeface="+mn-ea"/>
                <a:cs typeface="Arial" charset="0"/>
              </a:rPr>
              <a:t>Pac</a:t>
            </a:r>
            <a:r>
              <a:rPr kumimoji="0" lang="es-ES" sz="1600" b="0" i="0" u="none" strike="noStrike" kern="1200" cap="none" spc="0" normalizeH="0" baseline="0" noProof="0" dirty="0">
                <a:ln>
                  <a:noFill/>
                </a:ln>
                <a:solidFill>
                  <a:srgbClr val="F79646">
                    <a:lumMod val="75000"/>
                  </a:srgbClr>
                </a:solidFill>
                <a:effectLst/>
                <a:uLnTx/>
                <a:uFillTx/>
                <a:latin typeface="Calibri"/>
                <a:ea typeface="+mn-ea"/>
                <a:cs typeface="Arial" charset="0"/>
              </a:rPr>
              <a:t>. Oriental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0" i="0" u="none" strike="noStrike" kern="1200" cap="none" spc="0" normalizeH="0" baseline="0" noProof="0" dirty="0">
                <a:ln>
                  <a:noFill/>
                </a:ln>
                <a:solidFill>
                  <a:srgbClr val="F79646">
                    <a:lumMod val="75000"/>
                  </a:srgbClr>
                </a:solidFill>
                <a:effectLst/>
                <a:uLnTx/>
                <a:uFillTx/>
                <a:latin typeface="Calibri"/>
                <a:ea typeface="+mn-ea"/>
                <a:cs typeface="Arial" charset="0"/>
              </a:rPr>
              <a:t>Aumento de evaporación (LE)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srgbClr val="F79646">
                    <a:lumMod val="75000"/>
                  </a:srgbClr>
                </a:solidFill>
                <a:effectLst/>
                <a:uLnTx/>
                <a:uFillTx/>
                <a:latin typeface="Calibri"/>
                <a:ea typeface="+mn-ea"/>
                <a:cs typeface="Arial" charset="0"/>
              </a:rPr>
              <a:t>Energía sale del océano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0" i="0" u="none" strike="noStrike" kern="1200" cap="none" spc="0" normalizeH="0" baseline="0" noProof="0" dirty="0">
                <a:ln>
                  <a:noFill/>
                </a:ln>
                <a:solidFill>
                  <a:srgbClr val="F79646">
                    <a:lumMod val="75000"/>
                  </a:srgbClr>
                </a:solidFill>
                <a:effectLst/>
                <a:uLnTx/>
                <a:uFillTx/>
                <a:latin typeface="Calibri"/>
                <a:ea typeface="+mn-ea"/>
                <a:cs typeface="Arial" charset="0"/>
              </a:rPr>
              <a:t>Atmosfera distribuye la energía globalmente</a:t>
            </a:r>
          </a:p>
        </p:txBody>
      </p:sp>
      <p:sp>
        <p:nvSpPr>
          <p:cNvPr id="11" name="10 CuadroTexto">
            <a:extLst>
              <a:ext uri="{FF2B5EF4-FFF2-40B4-BE49-F238E27FC236}">
                <a16:creationId xmlns:a16="http://schemas.microsoft.com/office/drawing/2014/main" id="{3C3B4189-127D-4C42-AAAD-ECEC6341721F}"/>
              </a:ext>
            </a:extLst>
          </p:cNvPr>
          <p:cNvSpPr txBox="1"/>
          <p:nvPr/>
        </p:nvSpPr>
        <p:spPr>
          <a:xfrm>
            <a:off x="188913" y="355600"/>
            <a:ext cx="8755062" cy="522288"/>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800" b="0" i="0" u="none" strike="noStrike" kern="1200" cap="none" spc="0" normalizeH="0" baseline="0" noProof="0" dirty="0">
                <a:ln>
                  <a:noFill/>
                </a:ln>
                <a:solidFill>
                  <a:srgbClr val="92D050"/>
                </a:solidFill>
                <a:effectLst/>
                <a:uLnTx/>
                <a:uFillTx/>
                <a:latin typeface="Calibri"/>
                <a:ea typeface="+mn-ea"/>
                <a:cs typeface="Arial" charset="0"/>
              </a:rPr>
              <a:t>Fases ENSO como un sistema de carga/descarga de Energía</a:t>
            </a:r>
            <a:endParaRPr kumimoji="0" lang="es-ES" sz="2400" b="0" i="0" u="none" strike="noStrike" kern="1200" cap="none" spc="0" normalizeH="0" baseline="0" noProof="0" dirty="0">
              <a:ln>
                <a:noFill/>
              </a:ln>
              <a:solidFill>
                <a:srgbClr val="92D050"/>
              </a:solidFill>
              <a:effectLst/>
              <a:uLnTx/>
              <a:uFillTx/>
              <a:latin typeface="Calibri"/>
              <a:ea typeface="+mn-ea"/>
              <a:cs typeface="Arial" charset="0"/>
            </a:endParaRPr>
          </a:p>
        </p:txBody>
      </p:sp>
      <p:sp>
        <p:nvSpPr>
          <p:cNvPr id="12" name="11 Flecha abajo">
            <a:extLst>
              <a:ext uri="{FF2B5EF4-FFF2-40B4-BE49-F238E27FC236}">
                <a16:creationId xmlns:a16="http://schemas.microsoft.com/office/drawing/2014/main" id="{BE7BB36E-B63A-4A64-A48B-4384E5303DB7}"/>
              </a:ext>
            </a:extLst>
          </p:cNvPr>
          <p:cNvSpPr/>
          <p:nvPr/>
        </p:nvSpPr>
        <p:spPr>
          <a:xfrm rot="10800000">
            <a:off x="6538913" y="2471738"/>
            <a:ext cx="409575" cy="560387"/>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a:ea typeface="+mn-ea"/>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6">
            <a:extLst>
              <a:ext uri="{FF2B5EF4-FFF2-40B4-BE49-F238E27FC236}">
                <a16:creationId xmlns:a16="http://schemas.microsoft.com/office/drawing/2014/main" id="{EFB2AEA0-6B69-4670-8C5A-BBE7D882FC1B}"/>
              </a:ext>
            </a:extLst>
          </p:cNvPr>
          <p:cNvSpPr>
            <a:spLocks noGrp="1" noChangeArrowheads="1"/>
          </p:cNvSpPr>
          <p:nvPr>
            <p:ph type="title"/>
          </p:nvPr>
        </p:nvSpPr>
        <p:spPr>
          <a:xfrm>
            <a:off x="685800" y="152400"/>
            <a:ext cx="7772400" cy="1143000"/>
          </a:xfrm>
        </p:spPr>
        <p:txBody>
          <a:bodyPr/>
          <a:lstStyle/>
          <a:p>
            <a:pPr eaLnBrk="1" hangingPunct="1"/>
            <a:r>
              <a:rPr lang="en-US" altLang="en-US"/>
              <a:t>Weather and Climate</a:t>
            </a:r>
            <a:br>
              <a:rPr lang="en-US" altLang="en-US"/>
            </a:br>
            <a:r>
              <a:rPr lang="en-US" altLang="en-US"/>
              <a:t>Affecting the EBUS (CCS)</a:t>
            </a:r>
          </a:p>
        </p:txBody>
      </p:sp>
      <p:sp>
        <p:nvSpPr>
          <p:cNvPr id="5123" name="Rectangle 1027">
            <a:extLst>
              <a:ext uri="{FF2B5EF4-FFF2-40B4-BE49-F238E27FC236}">
                <a16:creationId xmlns:a16="http://schemas.microsoft.com/office/drawing/2014/main" id="{78FC9BCA-EE64-471D-AFD6-6C9799EA4A11}"/>
              </a:ext>
            </a:extLst>
          </p:cNvPr>
          <p:cNvSpPr>
            <a:spLocks noGrp="1" noChangeArrowheads="1"/>
          </p:cNvSpPr>
          <p:nvPr>
            <p:ph type="body" idx="1"/>
          </p:nvPr>
        </p:nvSpPr>
        <p:spPr>
          <a:xfrm>
            <a:off x="685800" y="1524000"/>
            <a:ext cx="7772400" cy="1066800"/>
          </a:xfrm>
        </p:spPr>
        <p:txBody>
          <a:bodyPr/>
          <a:lstStyle/>
          <a:p>
            <a:pPr eaLnBrk="1" hangingPunct="1">
              <a:lnSpc>
                <a:spcPct val="90000"/>
              </a:lnSpc>
            </a:pPr>
            <a:r>
              <a:rPr lang="en-US" altLang="en-US" sz="2800"/>
              <a:t>Climate: Long time scale (averages over months, seasons, years, trends) accumulation of weather events that we assume to be meaningful </a:t>
            </a:r>
          </a:p>
        </p:txBody>
      </p:sp>
      <p:sp>
        <p:nvSpPr>
          <p:cNvPr id="5124" name="Text Box 1028">
            <a:extLst>
              <a:ext uri="{FF2B5EF4-FFF2-40B4-BE49-F238E27FC236}">
                <a16:creationId xmlns:a16="http://schemas.microsoft.com/office/drawing/2014/main" id="{B3850933-7045-4BA4-802B-472B92ABCB95}"/>
              </a:ext>
            </a:extLst>
          </p:cNvPr>
          <p:cNvSpPr txBox="1">
            <a:spLocks noChangeArrowheads="1"/>
          </p:cNvSpPr>
          <p:nvPr/>
        </p:nvSpPr>
        <p:spPr bwMode="auto">
          <a:xfrm>
            <a:off x="1036638" y="3352800"/>
            <a:ext cx="3001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i="1">
                <a:solidFill>
                  <a:srgbClr val="0000FF"/>
                </a:solidFill>
              </a:rPr>
              <a:t>Aleutian Low: Winter </a:t>
            </a:r>
          </a:p>
        </p:txBody>
      </p:sp>
      <p:sp>
        <p:nvSpPr>
          <p:cNvPr id="5125" name="Text Box 1029">
            <a:extLst>
              <a:ext uri="{FF2B5EF4-FFF2-40B4-BE49-F238E27FC236}">
                <a16:creationId xmlns:a16="http://schemas.microsoft.com/office/drawing/2014/main" id="{5BC56833-61BE-43D0-A2B2-7E8FFB927BFA}"/>
              </a:ext>
            </a:extLst>
          </p:cNvPr>
          <p:cNvSpPr txBox="1">
            <a:spLocks noChangeArrowheads="1"/>
          </p:cNvSpPr>
          <p:nvPr/>
        </p:nvSpPr>
        <p:spPr bwMode="auto">
          <a:xfrm>
            <a:off x="4724400" y="3352800"/>
            <a:ext cx="38481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i="1">
                <a:solidFill>
                  <a:srgbClr val="FF0000"/>
                </a:solidFill>
              </a:rPr>
              <a:t>North Pacific High: Summer</a:t>
            </a:r>
          </a:p>
        </p:txBody>
      </p:sp>
      <p:pic>
        <p:nvPicPr>
          <p:cNvPr id="5126" name="Picture 1030" descr="http://apollo.lsc.vsc.edu/classes/met130/notes/chapter10/graphics/july_sfc_pres.jpg">
            <a:extLst>
              <a:ext uri="{FF2B5EF4-FFF2-40B4-BE49-F238E27FC236}">
                <a16:creationId xmlns:a16="http://schemas.microsoft.com/office/drawing/2014/main" id="{30DF51D8-362F-4BD6-BF1C-7B0A8B9DF3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3194" t="14700" r="47917" b="51576"/>
          <a:stretch>
            <a:fillRect/>
          </a:stretch>
        </p:blipFill>
        <p:spPr bwMode="auto">
          <a:xfrm>
            <a:off x="4724400" y="3886200"/>
            <a:ext cx="3733800" cy="260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1031" descr="http://apollo.lsc.vsc.edu/classes/met130/notes/chapter10/graphics/jan_sfc_press.jpg">
            <a:extLst>
              <a:ext uri="{FF2B5EF4-FFF2-40B4-BE49-F238E27FC236}">
                <a16:creationId xmlns:a16="http://schemas.microsoft.com/office/drawing/2014/main" id="{0DBEE95D-70A4-4F8F-BB12-A19F5F78F4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3126" t="14700" r="48187" b="51576"/>
          <a:stretch>
            <a:fillRect/>
          </a:stretch>
        </p:blipFill>
        <p:spPr bwMode="auto">
          <a:xfrm>
            <a:off x="609600" y="3886200"/>
            <a:ext cx="3733800" cy="260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1032">
            <a:extLst>
              <a:ext uri="{FF2B5EF4-FFF2-40B4-BE49-F238E27FC236}">
                <a16:creationId xmlns:a16="http://schemas.microsoft.com/office/drawing/2014/main" id="{B4CDCC17-E363-462B-83C5-6CB3D59E520F}"/>
              </a:ext>
            </a:extLst>
          </p:cNvPr>
          <p:cNvSpPr>
            <a:spLocks noChangeArrowheads="1"/>
          </p:cNvSpPr>
          <p:nvPr/>
        </p:nvSpPr>
        <p:spPr bwMode="auto">
          <a:xfrm>
            <a:off x="7086600" y="5715000"/>
            <a:ext cx="17526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20000"/>
              </a:spcBef>
            </a:pPr>
            <a:r>
              <a:rPr lang="en-US" altLang="en-US" sz="1400" b="1">
                <a:solidFill>
                  <a:srgbClr val="FF0000"/>
                </a:solidFill>
              </a:rPr>
              <a:t>Stratocumulus Deck (Marine Layer)</a:t>
            </a:r>
          </a:p>
        </p:txBody>
      </p:sp>
      <p:sp>
        <p:nvSpPr>
          <p:cNvPr id="5129" name="Rectangle 1033">
            <a:extLst>
              <a:ext uri="{FF2B5EF4-FFF2-40B4-BE49-F238E27FC236}">
                <a16:creationId xmlns:a16="http://schemas.microsoft.com/office/drawing/2014/main" id="{4B6CE29E-AB25-4DFB-9EE8-7FF89BD188DD}"/>
              </a:ext>
            </a:extLst>
          </p:cNvPr>
          <p:cNvSpPr>
            <a:spLocks noChangeArrowheads="1"/>
          </p:cNvSpPr>
          <p:nvPr/>
        </p:nvSpPr>
        <p:spPr bwMode="auto">
          <a:xfrm>
            <a:off x="1524000" y="4953000"/>
            <a:ext cx="15240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FF"/>
                </a:solidFill>
              </a:rPr>
              <a:t>Storm Track Variations</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a:extLst>
              <a:ext uri="{FF2B5EF4-FFF2-40B4-BE49-F238E27FC236}">
                <a16:creationId xmlns:a16="http://schemas.microsoft.com/office/drawing/2014/main" id="{8E3CABF0-9BD0-4EF1-8F22-719C126D38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1750" y="3417888"/>
            <a:ext cx="7065963" cy="2703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1" name="Picture 4">
            <a:extLst>
              <a:ext uri="{FF2B5EF4-FFF2-40B4-BE49-F238E27FC236}">
                <a16:creationId xmlns:a16="http://schemas.microsoft.com/office/drawing/2014/main" id="{9D6729BD-A39E-45A1-A542-F6FED548D5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4800" y="463550"/>
            <a:ext cx="6238875"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6 Rectángulo">
            <a:extLst>
              <a:ext uri="{FF2B5EF4-FFF2-40B4-BE49-F238E27FC236}">
                <a16:creationId xmlns:a16="http://schemas.microsoft.com/office/drawing/2014/main" id="{2945AF09-1890-4D3E-B057-F6B1B8CC7D8E}"/>
              </a:ext>
            </a:extLst>
          </p:cNvPr>
          <p:cNvSpPr/>
          <p:nvPr/>
        </p:nvSpPr>
        <p:spPr>
          <a:xfrm>
            <a:off x="1400175" y="798513"/>
            <a:ext cx="1701800" cy="8683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8 Rectángulo">
            <a:extLst>
              <a:ext uri="{FF2B5EF4-FFF2-40B4-BE49-F238E27FC236}">
                <a16:creationId xmlns:a16="http://schemas.microsoft.com/office/drawing/2014/main" id="{3C175BC4-B555-4A81-9D1E-B0F2AA58B796}"/>
              </a:ext>
            </a:extLst>
          </p:cNvPr>
          <p:cNvSpPr/>
          <p:nvPr/>
        </p:nvSpPr>
        <p:spPr>
          <a:xfrm>
            <a:off x="1854200" y="3390900"/>
            <a:ext cx="5992813" cy="21431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27654" name="Picture 5">
            <a:extLst>
              <a:ext uri="{FF2B5EF4-FFF2-40B4-BE49-F238E27FC236}">
                <a16:creationId xmlns:a16="http://schemas.microsoft.com/office/drawing/2014/main" id="{53CF2C5B-0F9A-4D89-B7E6-E6616201736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2888" y="2163763"/>
            <a:ext cx="8720137" cy="323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10 Rectángulo">
            <a:extLst>
              <a:ext uri="{FF2B5EF4-FFF2-40B4-BE49-F238E27FC236}">
                <a16:creationId xmlns:a16="http://schemas.microsoft.com/office/drawing/2014/main" id="{E3976ABA-3EEB-477E-9A5C-624A1FB7E8D7}"/>
              </a:ext>
            </a:extLst>
          </p:cNvPr>
          <p:cNvSpPr/>
          <p:nvPr/>
        </p:nvSpPr>
        <p:spPr>
          <a:xfrm>
            <a:off x="6223000" y="2338388"/>
            <a:ext cx="2638425" cy="28003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2" name="11 CuadroTexto">
            <a:extLst>
              <a:ext uri="{FF2B5EF4-FFF2-40B4-BE49-F238E27FC236}">
                <a16:creationId xmlns:a16="http://schemas.microsoft.com/office/drawing/2014/main" id="{151E480E-F718-4FB7-8E26-FCC9DDB68359}"/>
              </a:ext>
            </a:extLst>
          </p:cNvPr>
          <p:cNvSpPr txBox="1"/>
          <p:nvPr/>
        </p:nvSpPr>
        <p:spPr>
          <a:xfrm>
            <a:off x="6262688" y="2808288"/>
            <a:ext cx="1577975" cy="400050"/>
          </a:xfrm>
          <a:prstGeom prst="rect">
            <a:avLst/>
          </a:prstGeom>
          <a:no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2A4DE2"/>
                </a:solidFill>
                <a:effectLst/>
                <a:uLnTx/>
                <a:uFillTx/>
                <a:latin typeface="Calibri"/>
                <a:ea typeface="+mn-ea"/>
                <a:cs typeface="Arial" charset="0"/>
              </a:rPr>
              <a:t>SST (Niño3.4)</a:t>
            </a:r>
          </a:p>
        </p:txBody>
      </p:sp>
      <p:sp>
        <p:nvSpPr>
          <p:cNvPr id="13" name="12 CuadroTexto">
            <a:extLst>
              <a:ext uri="{FF2B5EF4-FFF2-40B4-BE49-F238E27FC236}">
                <a16:creationId xmlns:a16="http://schemas.microsoft.com/office/drawing/2014/main" id="{A49FF099-54CB-40CA-8E7E-F79FF504F1D2}"/>
              </a:ext>
            </a:extLst>
          </p:cNvPr>
          <p:cNvSpPr txBox="1"/>
          <p:nvPr/>
        </p:nvSpPr>
        <p:spPr>
          <a:xfrm>
            <a:off x="6253163" y="3509963"/>
            <a:ext cx="1573212" cy="400050"/>
          </a:xfrm>
          <a:prstGeom prst="rect">
            <a:avLst/>
          </a:prstGeom>
          <a:no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FF0000"/>
                </a:solidFill>
                <a:effectLst/>
                <a:uLnTx/>
                <a:uFillTx/>
                <a:latin typeface="Calibri"/>
                <a:ea typeface="+mn-ea"/>
                <a:cs typeface="Arial" charset="0"/>
              </a:rPr>
              <a:t>Heat Content</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a:extLst>
              <a:ext uri="{FF2B5EF4-FFF2-40B4-BE49-F238E27FC236}">
                <a16:creationId xmlns:a16="http://schemas.microsoft.com/office/drawing/2014/main" id="{68329F2F-4891-48C8-B9DE-20E8B635F8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1750" y="3417888"/>
            <a:ext cx="7065963" cy="2703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5" name="Picture 4">
            <a:extLst>
              <a:ext uri="{FF2B5EF4-FFF2-40B4-BE49-F238E27FC236}">
                <a16:creationId xmlns:a16="http://schemas.microsoft.com/office/drawing/2014/main" id="{1CF71D57-DC43-4F24-B5E4-C22A38D184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4800" y="463550"/>
            <a:ext cx="6238875"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6 Rectángulo">
            <a:extLst>
              <a:ext uri="{FF2B5EF4-FFF2-40B4-BE49-F238E27FC236}">
                <a16:creationId xmlns:a16="http://schemas.microsoft.com/office/drawing/2014/main" id="{E569616E-9E7A-4D79-8CF5-55CFB9EC206D}"/>
              </a:ext>
            </a:extLst>
          </p:cNvPr>
          <p:cNvSpPr/>
          <p:nvPr/>
        </p:nvSpPr>
        <p:spPr>
          <a:xfrm>
            <a:off x="1400175" y="798513"/>
            <a:ext cx="1701800" cy="8683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8 Rectángulo">
            <a:extLst>
              <a:ext uri="{FF2B5EF4-FFF2-40B4-BE49-F238E27FC236}">
                <a16:creationId xmlns:a16="http://schemas.microsoft.com/office/drawing/2014/main" id="{6900F65B-9EDF-4B2D-B6A1-A17CD73DAEC3}"/>
              </a:ext>
            </a:extLst>
          </p:cNvPr>
          <p:cNvSpPr/>
          <p:nvPr/>
        </p:nvSpPr>
        <p:spPr>
          <a:xfrm>
            <a:off x="1854200" y="3390900"/>
            <a:ext cx="5992813" cy="21431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28678" name="Picture 5">
            <a:extLst>
              <a:ext uri="{FF2B5EF4-FFF2-40B4-BE49-F238E27FC236}">
                <a16:creationId xmlns:a16="http://schemas.microsoft.com/office/drawing/2014/main" id="{0E1658AB-833C-4991-8323-C7D0EADBED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2888" y="2163763"/>
            <a:ext cx="8720137" cy="323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9 Rectángulo">
            <a:extLst>
              <a:ext uri="{FF2B5EF4-FFF2-40B4-BE49-F238E27FC236}">
                <a16:creationId xmlns:a16="http://schemas.microsoft.com/office/drawing/2014/main" id="{C26A7F61-1A08-4A74-96FB-22574925EC56}"/>
              </a:ext>
            </a:extLst>
          </p:cNvPr>
          <p:cNvSpPr/>
          <p:nvPr/>
        </p:nvSpPr>
        <p:spPr>
          <a:xfrm>
            <a:off x="7218363" y="2581275"/>
            <a:ext cx="80962" cy="2198688"/>
          </a:xfrm>
          <a:prstGeom prst="rect">
            <a:avLst/>
          </a:prstGeom>
          <a:solidFill>
            <a:srgbClr val="2A4DE2">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8680" name="10 CuadroTexto">
            <a:extLst>
              <a:ext uri="{FF2B5EF4-FFF2-40B4-BE49-F238E27FC236}">
                <a16:creationId xmlns:a16="http://schemas.microsoft.com/office/drawing/2014/main" id="{3728A046-BF31-41C8-8D38-066D9115A36A}"/>
              </a:ext>
            </a:extLst>
          </p:cNvPr>
          <p:cNvSpPr txBox="1">
            <a:spLocks noChangeArrowheads="1"/>
          </p:cNvSpPr>
          <p:nvPr/>
        </p:nvSpPr>
        <p:spPr bwMode="auto">
          <a:xfrm>
            <a:off x="7183438" y="2124075"/>
            <a:ext cx="6270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B0F0"/>
                </a:solidFill>
                <a:effectLst/>
                <a:uLnTx/>
                <a:uFillTx/>
                <a:latin typeface="Calibri" panose="020F0502020204030204" pitchFamily="34" charset="0"/>
                <a:ea typeface="+mn-ea"/>
                <a:cs typeface="Arial" panose="020B0604020202020204" pitchFamily="34" charset="0"/>
              </a:rPr>
              <a:t>EWB</a:t>
            </a:r>
          </a:p>
        </p:txBody>
      </p:sp>
      <p:sp>
        <p:nvSpPr>
          <p:cNvPr id="11" name="10 Rectángulo">
            <a:extLst>
              <a:ext uri="{FF2B5EF4-FFF2-40B4-BE49-F238E27FC236}">
                <a16:creationId xmlns:a16="http://schemas.microsoft.com/office/drawing/2014/main" id="{DE608F01-1322-4976-8674-897E0C0B426D}"/>
              </a:ext>
            </a:extLst>
          </p:cNvPr>
          <p:cNvSpPr/>
          <p:nvPr/>
        </p:nvSpPr>
        <p:spPr>
          <a:xfrm>
            <a:off x="7080250" y="2587625"/>
            <a:ext cx="80963" cy="2198688"/>
          </a:xfrm>
          <a:prstGeom prst="rect">
            <a:avLst/>
          </a:prstGeom>
          <a:solidFill>
            <a:srgbClr val="FFC000">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8682" name="10 CuadroTexto">
            <a:extLst>
              <a:ext uri="{FF2B5EF4-FFF2-40B4-BE49-F238E27FC236}">
                <a16:creationId xmlns:a16="http://schemas.microsoft.com/office/drawing/2014/main" id="{34FF8C6B-88BA-4530-9C6B-DA791D5E7421}"/>
              </a:ext>
            </a:extLst>
          </p:cNvPr>
          <p:cNvSpPr txBox="1">
            <a:spLocks noChangeArrowheads="1"/>
          </p:cNvSpPr>
          <p:nvPr/>
        </p:nvSpPr>
        <p:spPr bwMode="auto">
          <a:xfrm>
            <a:off x="6526213" y="2114550"/>
            <a:ext cx="7207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C000"/>
                </a:solidFill>
                <a:effectLst/>
                <a:uLnTx/>
                <a:uFillTx/>
                <a:latin typeface="Calibri" panose="020F0502020204030204" pitchFamily="34" charset="0"/>
                <a:ea typeface="+mn-ea"/>
                <a:cs typeface="Arial" panose="020B0604020202020204" pitchFamily="34" charset="0"/>
              </a:rPr>
              <a:t>WWB</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3">
            <a:extLst>
              <a:ext uri="{FF2B5EF4-FFF2-40B4-BE49-F238E27FC236}">
                <a16:creationId xmlns:a16="http://schemas.microsoft.com/office/drawing/2014/main" id="{4813178B-E8DF-4539-9D29-8561A2B8B34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138" y="4410075"/>
            <a:ext cx="3306762" cy="220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 name="Picture 2">
            <a:extLst>
              <a:ext uri="{FF2B5EF4-FFF2-40B4-BE49-F238E27FC236}">
                <a16:creationId xmlns:a16="http://schemas.microsoft.com/office/drawing/2014/main" id="{BBBF39EE-DA0E-436F-B2D6-3392EFAD0E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4825" y="307975"/>
            <a:ext cx="3243263" cy="183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0" name="Picture 4">
            <a:extLst>
              <a:ext uri="{FF2B5EF4-FFF2-40B4-BE49-F238E27FC236}">
                <a16:creationId xmlns:a16="http://schemas.microsoft.com/office/drawing/2014/main" id="{FB92CED1-8092-4ABD-AD4E-86D105F9251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05188" y="2792413"/>
            <a:ext cx="5046662" cy="267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1" name="Picture 2">
            <a:extLst>
              <a:ext uri="{FF2B5EF4-FFF2-40B4-BE49-F238E27FC236}">
                <a16:creationId xmlns:a16="http://schemas.microsoft.com/office/drawing/2014/main" id="{71108327-1D2C-4611-94DF-66C90E3FF2E9}"/>
              </a:ext>
            </a:extLst>
          </p:cNvPr>
          <p:cNvPicPr>
            <a:picLocks noChangeAspect="1" noChangeArrowheads="1"/>
          </p:cNvPicPr>
          <p:nvPr/>
        </p:nvPicPr>
        <p:blipFill>
          <a:blip r:embed="rId5"/>
          <a:srcRect/>
          <a:stretch>
            <a:fillRect/>
          </a:stretch>
        </p:blipFill>
        <p:spPr bwMode="auto">
          <a:xfrm>
            <a:off x="349250" y="809625"/>
            <a:ext cx="4733925" cy="2525713"/>
          </a:xfrm>
          <a:prstGeom prst="rect">
            <a:avLst/>
          </a:prstGeom>
          <a:noFill/>
          <a:ln w="9525">
            <a:noFill/>
            <a:miter lim="800000"/>
            <a:headEnd/>
            <a:tailEnd/>
          </a:ln>
          <a:effectLst>
            <a:outerShdw blurRad="50800" dist="38100" dir="8100000" algn="tr" rotWithShape="0">
              <a:prstClr val="black">
                <a:alpha val="40000"/>
              </a:prstClr>
            </a:outerShdw>
          </a:effectLst>
        </p:spPr>
      </p:pic>
      <p:sp>
        <p:nvSpPr>
          <p:cNvPr id="29702" name="Text Box 4">
            <a:extLst>
              <a:ext uri="{FF2B5EF4-FFF2-40B4-BE49-F238E27FC236}">
                <a16:creationId xmlns:a16="http://schemas.microsoft.com/office/drawing/2014/main" id="{BF4170BD-C110-477A-A32A-AE530BBD7A4D}"/>
              </a:ext>
            </a:extLst>
          </p:cNvPr>
          <p:cNvSpPr txBox="1">
            <a:spLocks noChangeArrowheads="1"/>
          </p:cNvSpPr>
          <p:nvPr/>
        </p:nvSpPr>
        <p:spPr bwMode="auto">
          <a:xfrm>
            <a:off x="112713" y="131763"/>
            <a:ext cx="54546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n-US" sz="28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Finalmente la energía se descargó</a:t>
            </a:r>
            <a:endParaRPr kumimoji="0" lang="es-CL" altLang="en-US" sz="3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a:extLst>
              <a:ext uri="{FF2B5EF4-FFF2-40B4-BE49-F238E27FC236}">
                <a16:creationId xmlns:a16="http://schemas.microsoft.com/office/drawing/2014/main" id="{FF02B58E-06BE-4600-9717-2C3110AAA5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550" y="1011238"/>
            <a:ext cx="3894138" cy="506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3" name="Picture 3">
            <a:extLst>
              <a:ext uri="{FF2B5EF4-FFF2-40B4-BE49-F238E27FC236}">
                <a16:creationId xmlns:a16="http://schemas.microsoft.com/office/drawing/2014/main" id="{4751AD9A-3031-40E4-9C74-229710714F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8463" y="4133850"/>
            <a:ext cx="4765675" cy="180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4" name="Picture 4">
            <a:extLst>
              <a:ext uri="{FF2B5EF4-FFF2-40B4-BE49-F238E27FC236}">
                <a16:creationId xmlns:a16="http://schemas.microsoft.com/office/drawing/2014/main" id="{D8C285EF-E2BF-4422-8F4E-87802EA47A6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22738" y="1027113"/>
            <a:ext cx="471805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5" name="Text Box 4">
            <a:extLst>
              <a:ext uri="{FF2B5EF4-FFF2-40B4-BE49-F238E27FC236}">
                <a16:creationId xmlns:a16="http://schemas.microsoft.com/office/drawing/2014/main" id="{4CAA56E8-107E-4467-A909-A7202380AB18}"/>
              </a:ext>
            </a:extLst>
          </p:cNvPr>
          <p:cNvSpPr txBox="1">
            <a:spLocks noChangeArrowheads="1"/>
          </p:cNvSpPr>
          <p:nvPr/>
        </p:nvSpPr>
        <p:spPr bwMode="auto">
          <a:xfrm>
            <a:off x="817563" y="285750"/>
            <a:ext cx="75422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n-US" sz="28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Y bueno, después del calentamiento…(EN2016)</a:t>
            </a:r>
            <a:endParaRPr kumimoji="0" lang="es-CL" altLang="en-US" sz="3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6">
            <a:extLst>
              <a:ext uri="{FF2B5EF4-FFF2-40B4-BE49-F238E27FC236}">
                <a16:creationId xmlns:a16="http://schemas.microsoft.com/office/drawing/2014/main" id="{812DA0A9-DFEC-4699-87E1-AA488F451A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292100"/>
            <a:ext cx="5278438" cy="327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7" name="Picture 2">
            <a:extLst>
              <a:ext uri="{FF2B5EF4-FFF2-40B4-BE49-F238E27FC236}">
                <a16:creationId xmlns:a16="http://schemas.microsoft.com/office/drawing/2014/main" id="{095C216D-1C1E-4EB8-83A4-E2882A98B3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475" y="2800350"/>
            <a:ext cx="4286250" cy="360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3 Rectángulo">
            <a:extLst>
              <a:ext uri="{FF2B5EF4-FFF2-40B4-BE49-F238E27FC236}">
                <a16:creationId xmlns:a16="http://schemas.microsoft.com/office/drawing/2014/main" id="{9A30976B-E540-468D-92A1-0387DEAE0CC6}"/>
              </a:ext>
            </a:extLst>
          </p:cNvPr>
          <p:cNvSpPr/>
          <p:nvPr/>
        </p:nvSpPr>
        <p:spPr>
          <a:xfrm>
            <a:off x="6327775" y="582613"/>
            <a:ext cx="598488" cy="2662237"/>
          </a:xfrm>
          <a:prstGeom prst="rect">
            <a:avLst/>
          </a:prstGeom>
          <a:solidFill>
            <a:srgbClr val="FFC00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4 Rectángulo">
            <a:extLst>
              <a:ext uri="{FF2B5EF4-FFF2-40B4-BE49-F238E27FC236}">
                <a16:creationId xmlns:a16="http://schemas.microsoft.com/office/drawing/2014/main" id="{B0216F65-642D-4B35-B0D8-CC02E275C258}"/>
              </a:ext>
            </a:extLst>
          </p:cNvPr>
          <p:cNvSpPr/>
          <p:nvPr/>
        </p:nvSpPr>
        <p:spPr>
          <a:xfrm>
            <a:off x="2119313" y="3171825"/>
            <a:ext cx="292100" cy="2919413"/>
          </a:xfrm>
          <a:prstGeom prst="rect">
            <a:avLst/>
          </a:prstGeom>
          <a:solidFill>
            <a:srgbClr val="FFC00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1750" name="Text Box 4">
            <a:extLst>
              <a:ext uri="{FF2B5EF4-FFF2-40B4-BE49-F238E27FC236}">
                <a16:creationId xmlns:a16="http://schemas.microsoft.com/office/drawing/2014/main" id="{BE67D29D-B6B7-4D96-AF39-FFD98D2DE963}"/>
              </a:ext>
            </a:extLst>
          </p:cNvPr>
          <p:cNvSpPr txBox="1">
            <a:spLocks noChangeArrowheads="1"/>
          </p:cNvSpPr>
          <p:nvPr/>
        </p:nvSpPr>
        <p:spPr bwMode="auto">
          <a:xfrm>
            <a:off x="4927600" y="4265613"/>
            <a:ext cx="3916363"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n-US" sz="28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Perspectivas para el verano 2017….</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n-US" sz="2800" b="0" i="0" u="none" strike="noStrike" kern="1200" cap="none" spc="0" normalizeH="0" baseline="0" noProof="0">
                <a:ln>
                  <a:noFill/>
                </a:ln>
                <a:solidFill>
                  <a:srgbClr val="2A4DE2"/>
                </a:solidFill>
                <a:effectLst/>
                <a:uLnTx/>
                <a:uFillTx/>
                <a:latin typeface="Calibri" panose="020F0502020204030204" pitchFamily="34" charset="0"/>
                <a:ea typeface="+mn-ea"/>
                <a:cs typeface="Arial" panose="020B0604020202020204" pitchFamily="34" charset="0"/>
              </a:rPr>
              <a:t>Frío, frío</a:t>
            </a:r>
            <a:endParaRPr kumimoji="0" lang="es-CL" altLang="en-US" sz="3200" b="0" i="0" u="none" strike="noStrike" kern="1200" cap="none" spc="0" normalizeH="0" baseline="0" noProof="0">
              <a:ln>
                <a:noFill/>
              </a:ln>
              <a:solidFill>
                <a:srgbClr val="2A4DE2"/>
              </a:solidFill>
              <a:effectLst/>
              <a:uLnTx/>
              <a:uFillTx/>
              <a:latin typeface="Calibri" panose="020F0502020204030204" pitchFamily="34" charset="0"/>
              <a:ea typeface="+mn-ea"/>
              <a:cs typeface="Arial" panose="020B0604020202020204" pitchFamily="34"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4">
            <a:extLst>
              <a:ext uri="{FF2B5EF4-FFF2-40B4-BE49-F238E27FC236}">
                <a16:creationId xmlns:a16="http://schemas.microsoft.com/office/drawing/2014/main" id="{5F51CBF4-538F-43FA-81EC-0A367BD9258C}"/>
              </a:ext>
            </a:extLst>
          </p:cNvPr>
          <p:cNvSpPr txBox="1">
            <a:spLocks noChangeArrowheads="1"/>
          </p:cNvSpPr>
          <p:nvPr/>
        </p:nvSpPr>
        <p:spPr bwMode="auto">
          <a:xfrm>
            <a:off x="4927600" y="4265613"/>
            <a:ext cx="3916363"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n-US" sz="28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Perspectivas para el verano 2017….</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n-US" sz="2800" b="0" i="0" u="none" strike="noStrike" kern="1200" cap="none" spc="0" normalizeH="0" baseline="0" noProof="0">
                <a:ln>
                  <a:noFill/>
                </a:ln>
                <a:solidFill>
                  <a:srgbClr val="2A4DE2"/>
                </a:solidFill>
                <a:effectLst/>
                <a:uLnTx/>
                <a:uFillTx/>
                <a:latin typeface="Calibri" panose="020F0502020204030204" pitchFamily="34" charset="0"/>
                <a:ea typeface="+mn-ea"/>
                <a:cs typeface="Arial" panose="020B0604020202020204" pitchFamily="34" charset="0"/>
              </a:rPr>
              <a:t>Frío, frío</a:t>
            </a:r>
            <a:endParaRPr kumimoji="0" lang="es-CL" altLang="en-US" sz="3200" b="0" i="0" u="none" strike="noStrike" kern="1200" cap="none" spc="0" normalizeH="0" baseline="0" noProof="0">
              <a:ln>
                <a:noFill/>
              </a:ln>
              <a:solidFill>
                <a:srgbClr val="2A4DE2"/>
              </a:solidFill>
              <a:effectLst/>
              <a:uLnTx/>
              <a:uFillTx/>
              <a:latin typeface="Calibri" panose="020F0502020204030204" pitchFamily="34" charset="0"/>
              <a:ea typeface="+mn-ea"/>
              <a:cs typeface="Arial" panose="020B0604020202020204" pitchFamily="34" charset="0"/>
            </a:endParaRPr>
          </a:p>
        </p:txBody>
      </p:sp>
      <p:sp>
        <p:nvSpPr>
          <p:cNvPr id="7" name="6 Rectángulo">
            <a:extLst>
              <a:ext uri="{FF2B5EF4-FFF2-40B4-BE49-F238E27FC236}">
                <a16:creationId xmlns:a16="http://schemas.microsoft.com/office/drawing/2014/main" id="{509B7E96-0435-4C49-AAC4-1830ACA52E2B}"/>
              </a:ext>
            </a:extLst>
          </p:cNvPr>
          <p:cNvSpPr/>
          <p:nvPr/>
        </p:nvSpPr>
        <p:spPr>
          <a:xfrm>
            <a:off x="606425" y="2840038"/>
            <a:ext cx="4725988" cy="3778250"/>
          </a:xfrm>
          <a:prstGeom prst="rect">
            <a:avLst/>
          </a:prstGeom>
          <a:solidFill>
            <a:srgbClr val="FFFFFF">
              <a:alpha val="0"/>
            </a:srgbClr>
          </a:solidFill>
          <a:ln w="12700">
            <a:solidFill>
              <a:schemeClr val="bg1">
                <a:lumMod val="75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32772" name="Picture 4">
            <a:extLst>
              <a:ext uri="{FF2B5EF4-FFF2-40B4-BE49-F238E27FC236}">
                <a16:creationId xmlns:a16="http://schemas.microsoft.com/office/drawing/2014/main" id="{16ACC6C1-664C-4D6F-8B3F-59BD414A85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1213" y="2892425"/>
            <a:ext cx="4237037" cy="156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Picture 5">
            <a:extLst>
              <a:ext uri="{FF2B5EF4-FFF2-40B4-BE49-F238E27FC236}">
                <a16:creationId xmlns:a16="http://schemas.microsoft.com/office/drawing/2014/main" id="{F82C9A1F-65F5-44BF-891A-81DA9ADF61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175" y="4102100"/>
            <a:ext cx="4538663" cy="251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a:extLst>
              <a:ext uri="{FF2B5EF4-FFF2-40B4-BE49-F238E27FC236}">
                <a16:creationId xmlns:a16="http://schemas.microsoft.com/office/drawing/2014/main" id="{2900D2C8-B458-4DB6-BD1D-47C21E1C3CDA}"/>
              </a:ext>
            </a:extLst>
          </p:cNvPr>
          <p:cNvPicPr>
            <a:picLocks noChangeAspect="1" noChangeArrowheads="1"/>
          </p:cNvPicPr>
          <p:nvPr/>
        </p:nvPicPr>
        <p:blipFill>
          <a:blip r:embed="rId4"/>
          <a:srcRect/>
          <a:stretch>
            <a:fillRect/>
          </a:stretch>
        </p:blipFill>
        <p:spPr bwMode="auto">
          <a:xfrm>
            <a:off x="3884613" y="195263"/>
            <a:ext cx="4808537" cy="3227387"/>
          </a:xfrm>
          <a:prstGeom prst="rect">
            <a:avLst/>
          </a:prstGeom>
          <a:noFill/>
          <a:ln w="9525">
            <a:solidFill>
              <a:schemeClr val="bg1">
                <a:lumMod val="50000"/>
              </a:schemeClr>
            </a:solidFill>
            <a:miter lim="800000"/>
            <a:headEnd/>
            <a:tailEnd/>
          </a:ln>
          <a:effectLst>
            <a:outerShdw blurRad="50800" dist="38100" dir="8100000" algn="tr" rotWithShape="0">
              <a:prstClr val="black">
                <a:alpha val="40000"/>
              </a:prstClr>
            </a:outerShdw>
          </a:effectLst>
        </p:spPr>
      </p:pic>
      <p:sp>
        <p:nvSpPr>
          <p:cNvPr id="11" name="10 Rectángulo">
            <a:extLst>
              <a:ext uri="{FF2B5EF4-FFF2-40B4-BE49-F238E27FC236}">
                <a16:creationId xmlns:a16="http://schemas.microsoft.com/office/drawing/2014/main" id="{26E60758-35D1-4EEB-9473-9127098237BC}"/>
              </a:ext>
            </a:extLst>
          </p:cNvPr>
          <p:cNvSpPr/>
          <p:nvPr/>
        </p:nvSpPr>
        <p:spPr>
          <a:xfrm>
            <a:off x="712788" y="5405438"/>
            <a:ext cx="4522787" cy="43656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 name="11 Rectángulo">
            <a:extLst>
              <a:ext uri="{FF2B5EF4-FFF2-40B4-BE49-F238E27FC236}">
                <a16:creationId xmlns:a16="http://schemas.microsoft.com/office/drawing/2014/main" id="{61236FB9-FBEA-4AA4-BF4C-FEF523722664}"/>
              </a:ext>
            </a:extLst>
          </p:cNvPr>
          <p:cNvSpPr/>
          <p:nvPr/>
        </p:nvSpPr>
        <p:spPr>
          <a:xfrm>
            <a:off x="4037013" y="2838450"/>
            <a:ext cx="4522787" cy="4381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4">
            <a:extLst>
              <a:ext uri="{FF2B5EF4-FFF2-40B4-BE49-F238E27FC236}">
                <a16:creationId xmlns:a16="http://schemas.microsoft.com/office/drawing/2014/main" id="{036B0EEB-383B-494D-B3FF-FADA17AEECA9}"/>
              </a:ext>
            </a:extLst>
          </p:cNvPr>
          <p:cNvSpPr txBox="1">
            <a:spLocks noChangeArrowheads="1"/>
          </p:cNvSpPr>
          <p:nvPr/>
        </p:nvSpPr>
        <p:spPr bwMode="auto">
          <a:xfrm>
            <a:off x="906463" y="212725"/>
            <a:ext cx="73072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n-US" sz="3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Y de pronto… </a:t>
            </a:r>
            <a:r>
              <a:rPr kumimoji="0" lang="es-CL" altLang="en-US" sz="3200" b="0" i="0" u="none" strike="noStrike" kern="1200" cap="none" spc="0" normalizeH="0" baseline="0" noProof="0">
                <a:ln>
                  <a:noFill/>
                </a:ln>
                <a:solidFill>
                  <a:srgbClr val="C00000"/>
                </a:solidFill>
                <a:effectLst/>
                <a:uLnTx/>
                <a:uFillTx/>
                <a:latin typeface="Calibri" panose="020F0502020204030204" pitchFamily="34" charset="0"/>
                <a:ea typeface="+mn-ea"/>
                <a:cs typeface="Arial" panose="020B0604020202020204" pitchFamily="34" charset="0"/>
              </a:rPr>
              <a:t>El Niño costero 2017</a:t>
            </a:r>
            <a:endParaRPr kumimoji="0" lang="es-CL" altLang="en-US" sz="4000" b="0" i="0" u="none" strike="noStrike" kern="1200" cap="none" spc="0" normalizeH="0" baseline="0" noProof="0">
              <a:ln>
                <a:noFill/>
              </a:ln>
              <a:solidFill>
                <a:srgbClr val="C00000"/>
              </a:solidFill>
              <a:effectLst/>
              <a:uLnTx/>
              <a:uFillTx/>
              <a:latin typeface="Calibri" panose="020F0502020204030204" pitchFamily="34" charset="0"/>
              <a:ea typeface="+mn-ea"/>
              <a:cs typeface="Arial" panose="020B0604020202020204" pitchFamily="34" charset="0"/>
            </a:endParaRPr>
          </a:p>
        </p:txBody>
      </p:sp>
      <p:grpSp>
        <p:nvGrpSpPr>
          <p:cNvPr id="33795" name="34 Grupo">
            <a:extLst>
              <a:ext uri="{FF2B5EF4-FFF2-40B4-BE49-F238E27FC236}">
                <a16:creationId xmlns:a16="http://schemas.microsoft.com/office/drawing/2014/main" id="{7973CE97-1F07-4B74-9DE4-FBF1F65F5660}"/>
              </a:ext>
            </a:extLst>
          </p:cNvPr>
          <p:cNvGrpSpPr>
            <a:grpSpLocks/>
          </p:cNvGrpSpPr>
          <p:nvPr/>
        </p:nvGrpSpPr>
        <p:grpSpPr bwMode="auto">
          <a:xfrm>
            <a:off x="904875" y="1627188"/>
            <a:ext cx="7108825" cy="3716337"/>
            <a:chOff x="942168" y="1650017"/>
            <a:chExt cx="7108620" cy="3716801"/>
          </a:xfrm>
        </p:grpSpPr>
        <p:pic>
          <p:nvPicPr>
            <p:cNvPr id="33796" name="Picture 2">
              <a:extLst>
                <a:ext uri="{FF2B5EF4-FFF2-40B4-BE49-F238E27FC236}">
                  <a16:creationId xmlns:a16="http://schemas.microsoft.com/office/drawing/2014/main" id="{CAD773ED-F6D1-49E6-8C3E-511A836B17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4701" y="1894535"/>
              <a:ext cx="6796087" cy="321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2 Rectángulo">
              <a:extLst>
                <a:ext uri="{FF2B5EF4-FFF2-40B4-BE49-F238E27FC236}">
                  <a16:creationId xmlns:a16="http://schemas.microsoft.com/office/drawing/2014/main" id="{FFCA5FE4-369C-4939-AE03-675F2610BAFC}"/>
                </a:ext>
              </a:extLst>
            </p:cNvPr>
            <p:cNvSpPr/>
            <p:nvPr/>
          </p:nvSpPr>
          <p:spPr>
            <a:xfrm>
              <a:off x="1505715" y="2023126"/>
              <a:ext cx="6359342" cy="1301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3 Rectángulo">
              <a:extLst>
                <a:ext uri="{FF2B5EF4-FFF2-40B4-BE49-F238E27FC236}">
                  <a16:creationId xmlns:a16="http://schemas.microsoft.com/office/drawing/2014/main" id="{CA656040-40E7-460A-A9E8-A32609868007}"/>
                </a:ext>
              </a:extLst>
            </p:cNvPr>
            <p:cNvSpPr/>
            <p:nvPr/>
          </p:nvSpPr>
          <p:spPr>
            <a:xfrm rot="16200000">
              <a:off x="6221795" y="3180569"/>
              <a:ext cx="3197624" cy="1365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4 Rectángulo">
              <a:extLst>
                <a:ext uri="{FF2B5EF4-FFF2-40B4-BE49-F238E27FC236}">
                  <a16:creationId xmlns:a16="http://schemas.microsoft.com/office/drawing/2014/main" id="{C1D73138-F662-4B15-B060-951CDA8E20F6}"/>
                </a:ext>
              </a:extLst>
            </p:cNvPr>
            <p:cNvSpPr/>
            <p:nvPr/>
          </p:nvSpPr>
          <p:spPr>
            <a:xfrm>
              <a:off x="1532701" y="2013599"/>
              <a:ext cx="6219646" cy="931979"/>
            </a:xfrm>
            <a:prstGeom prst="rect">
              <a:avLst/>
            </a:prstGeom>
            <a:solidFill>
              <a:schemeClr val="accent2">
                <a:lumMod val="60000"/>
                <a:lumOff val="4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5 Rectángulo">
              <a:extLst>
                <a:ext uri="{FF2B5EF4-FFF2-40B4-BE49-F238E27FC236}">
                  <a16:creationId xmlns:a16="http://schemas.microsoft.com/office/drawing/2014/main" id="{4C9CC55B-4275-4FD2-ACB2-07A90DC14340}"/>
                </a:ext>
              </a:extLst>
            </p:cNvPr>
            <p:cNvSpPr/>
            <p:nvPr/>
          </p:nvSpPr>
          <p:spPr>
            <a:xfrm>
              <a:off x="1532701" y="3901373"/>
              <a:ext cx="6267269" cy="912926"/>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3801" name="6 CuadroTexto">
              <a:extLst>
                <a:ext uri="{FF2B5EF4-FFF2-40B4-BE49-F238E27FC236}">
                  <a16:creationId xmlns:a16="http://schemas.microsoft.com/office/drawing/2014/main" id="{7C310AD6-FC2B-4A9F-9193-82289983A992}"/>
                </a:ext>
              </a:extLst>
            </p:cNvPr>
            <p:cNvSpPr txBox="1">
              <a:spLocks noChangeArrowheads="1"/>
            </p:cNvSpPr>
            <p:nvPr/>
          </p:nvSpPr>
          <p:spPr bwMode="auto">
            <a:xfrm>
              <a:off x="2060884" y="3682678"/>
              <a:ext cx="85311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FF"/>
                  </a:solidFill>
                  <a:effectLst/>
                  <a:uLnTx/>
                  <a:uFillTx/>
                  <a:latin typeface="Calibri" panose="020F0502020204030204" pitchFamily="34" charset="0"/>
                  <a:ea typeface="+mn-ea"/>
                  <a:cs typeface="Arial" panose="020B0604020202020204" pitchFamily="34" charset="0"/>
                </a:rPr>
                <a:t>Niño3.4</a:t>
              </a:r>
            </a:p>
          </p:txBody>
        </p:sp>
        <p:sp>
          <p:nvSpPr>
            <p:cNvPr id="33802" name="7 CuadroTexto">
              <a:extLst>
                <a:ext uri="{FF2B5EF4-FFF2-40B4-BE49-F238E27FC236}">
                  <a16:creationId xmlns:a16="http://schemas.microsoft.com/office/drawing/2014/main" id="{B276C8B8-5B56-47B6-B01E-6C8E36E94F10}"/>
                </a:ext>
              </a:extLst>
            </p:cNvPr>
            <p:cNvSpPr txBox="1">
              <a:spLocks noChangeArrowheads="1"/>
            </p:cNvSpPr>
            <p:nvPr/>
          </p:nvSpPr>
          <p:spPr bwMode="auto">
            <a:xfrm>
              <a:off x="3415022" y="3110517"/>
              <a:ext cx="7248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E46C0A"/>
                  </a:solidFill>
                  <a:effectLst/>
                  <a:uLnTx/>
                  <a:uFillTx/>
                  <a:latin typeface="Calibri" panose="020F0502020204030204" pitchFamily="34" charset="0"/>
                  <a:ea typeface="+mn-ea"/>
                  <a:cs typeface="Arial" panose="020B0604020202020204" pitchFamily="34" charset="0"/>
                </a:rPr>
                <a:t>Niño1+2</a:t>
              </a:r>
            </a:p>
          </p:txBody>
        </p:sp>
        <p:sp>
          <p:nvSpPr>
            <p:cNvPr id="33803" name="8 CuadroTexto">
              <a:extLst>
                <a:ext uri="{FF2B5EF4-FFF2-40B4-BE49-F238E27FC236}">
                  <a16:creationId xmlns:a16="http://schemas.microsoft.com/office/drawing/2014/main" id="{55234BB6-A15E-4FC7-8633-CCA2C459A6FF}"/>
                </a:ext>
              </a:extLst>
            </p:cNvPr>
            <p:cNvSpPr txBox="1">
              <a:spLocks noChangeArrowheads="1"/>
            </p:cNvSpPr>
            <p:nvPr/>
          </p:nvSpPr>
          <p:spPr bwMode="auto">
            <a:xfrm>
              <a:off x="3343753" y="5058843"/>
              <a:ext cx="23653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1"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t>Time (mark indicates January)</a:t>
              </a:r>
            </a:p>
          </p:txBody>
        </p:sp>
        <p:cxnSp>
          <p:nvCxnSpPr>
            <p:cNvPr id="10" name="9 Conector recto">
              <a:extLst>
                <a:ext uri="{FF2B5EF4-FFF2-40B4-BE49-F238E27FC236}">
                  <a16:creationId xmlns:a16="http://schemas.microsoft.com/office/drawing/2014/main" id="{8E8D02B8-F044-4EE4-AD7F-F6F6983A93FB}"/>
                </a:ext>
              </a:extLst>
            </p:cNvPr>
            <p:cNvCxnSpPr/>
            <p:nvPr/>
          </p:nvCxnSpPr>
          <p:spPr>
            <a:xfrm>
              <a:off x="1434279" y="3502860"/>
              <a:ext cx="6264094" cy="0"/>
            </a:xfrm>
            <a:prstGeom prst="line">
              <a:avLst/>
            </a:prstGeom>
            <a:ln w="952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7" name="16 Conector recto">
              <a:extLst>
                <a:ext uri="{FF2B5EF4-FFF2-40B4-BE49-F238E27FC236}">
                  <a16:creationId xmlns:a16="http://schemas.microsoft.com/office/drawing/2014/main" id="{758FC0D4-3EAA-4F14-B9F4-BC72EB620A33}"/>
                </a:ext>
              </a:extLst>
            </p:cNvPr>
            <p:cNvCxnSpPr/>
            <p:nvPr/>
          </p:nvCxnSpPr>
          <p:spPr>
            <a:xfrm>
              <a:off x="7058630" y="3548904"/>
              <a:ext cx="0" cy="468370"/>
            </a:xfrm>
            <a:prstGeom prst="line">
              <a:avLst/>
            </a:prstGeom>
            <a:ln w="28575">
              <a:solidFill>
                <a:schemeClr val="tx1"/>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8" name="17 Elipse">
              <a:extLst>
                <a:ext uri="{FF2B5EF4-FFF2-40B4-BE49-F238E27FC236}">
                  <a16:creationId xmlns:a16="http://schemas.microsoft.com/office/drawing/2014/main" id="{9BB4E278-7700-4BB2-ABFF-4E2EB504EEAD}"/>
                </a:ext>
              </a:extLst>
            </p:cNvPr>
            <p:cNvSpPr/>
            <p:nvPr/>
          </p:nvSpPr>
          <p:spPr>
            <a:xfrm>
              <a:off x="7003068" y="3702910"/>
              <a:ext cx="107947" cy="107963"/>
            </a:xfrm>
            <a:prstGeom prst="ellipse">
              <a:avLst/>
            </a:prstGeom>
            <a:solidFill>
              <a:schemeClr val="tx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21 CuadroTexto">
              <a:extLst>
                <a:ext uri="{FF2B5EF4-FFF2-40B4-BE49-F238E27FC236}">
                  <a16:creationId xmlns:a16="http://schemas.microsoft.com/office/drawing/2014/main" id="{8879466D-3B50-4110-9573-076715D3D556}"/>
                </a:ext>
              </a:extLst>
            </p:cNvPr>
            <p:cNvSpPr txBox="1"/>
            <p:nvPr/>
          </p:nvSpPr>
          <p:spPr>
            <a:xfrm>
              <a:off x="5494987" y="4187159"/>
              <a:ext cx="1204878" cy="43026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1" u="none" strike="noStrike" kern="1200" cap="none" spc="0" normalizeH="0" baseline="0" noProof="0" dirty="0">
                  <a:ln>
                    <a:noFill/>
                  </a:ln>
                  <a:solidFill>
                    <a:prstClr val="black">
                      <a:lumMod val="65000"/>
                      <a:lumOff val="35000"/>
                    </a:prstClr>
                  </a:solidFill>
                  <a:effectLst/>
                  <a:uLnTx/>
                  <a:uFillTx/>
                  <a:latin typeface="Calibri"/>
                  <a:ea typeface="+mn-ea"/>
                  <a:cs typeface="Arial" panose="020B0604020202020204" pitchFamily="34" charset="0"/>
                </a:rPr>
                <a:t>6-month lead prediction range</a:t>
              </a:r>
            </a:p>
          </p:txBody>
        </p:sp>
        <p:cxnSp>
          <p:nvCxnSpPr>
            <p:cNvPr id="24" name="23 Conector recto de flecha">
              <a:extLst>
                <a:ext uri="{FF2B5EF4-FFF2-40B4-BE49-F238E27FC236}">
                  <a16:creationId xmlns:a16="http://schemas.microsoft.com/office/drawing/2014/main" id="{A4C68070-E455-4DEF-852F-43F24DEEBED8}"/>
                </a:ext>
              </a:extLst>
            </p:cNvPr>
            <p:cNvCxnSpPr/>
            <p:nvPr/>
          </p:nvCxnSpPr>
          <p:spPr>
            <a:xfrm flipV="1">
              <a:off x="6510957" y="3915662"/>
              <a:ext cx="479411" cy="450906"/>
            </a:xfrm>
            <a:prstGeom prst="straightConnector1">
              <a:avLst/>
            </a:prstGeom>
            <a:ln>
              <a:solidFill>
                <a:schemeClr val="tx1"/>
              </a:solidFill>
              <a:tailEnd type="arrow"/>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3809" name="8 CuadroTexto">
              <a:extLst>
                <a:ext uri="{FF2B5EF4-FFF2-40B4-BE49-F238E27FC236}">
                  <a16:creationId xmlns:a16="http://schemas.microsoft.com/office/drawing/2014/main" id="{1B13DEC6-5834-415D-94FF-2064E9633910}"/>
                </a:ext>
              </a:extLst>
            </p:cNvPr>
            <p:cNvSpPr txBox="1">
              <a:spLocks noChangeArrowheads="1"/>
            </p:cNvSpPr>
            <p:nvPr/>
          </p:nvSpPr>
          <p:spPr bwMode="auto">
            <a:xfrm rot="-5400000">
              <a:off x="429272" y="3350074"/>
              <a:ext cx="133357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0" i="1"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t>ENSO Index </a:t>
              </a:r>
              <a:r>
                <a:rPr kumimoji="0" lang="en-US" altLang="en-US" sz="14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t>(°C)</a:t>
              </a:r>
            </a:p>
          </p:txBody>
        </p:sp>
        <p:pic>
          <p:nvPicPr>
            <p:cNvPr id="33810" name="Picture 3">
              <a:extLst>
                <a:ext uri="{FF2B5EF4-FFF2-40B4-BE49-F238E27FC236}">
                  <a16:creationId xmlns:a16="http://schemas.microsoft.com/office/drawing/2014/main" id="{A7DE9D23-4E2E-4064-A25F-3DDD18635E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3803" y="1742990"/>
              <a:ext cx="866775"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26 Forma libre">
              <a:extLst>
                <a:ext uri="{FF2B5EF4-FFF2-40B4-BE49-F238E27FC236}">
                  <a16:creationId xmlns:a16="http://schemas.microsoft.com/office/drawing/2014/main" id="{FF7A6F89-49FB-4171-8F0F-93189C2B004D}"/>
                </a:ext>
              </a:extLst>
            </p:cNvPr>
            <p:cNvSpPr/>
            <p:nvPr/>
          </p:nvSpPr>
          <p:spPr>
            <a:xfrm>
              <a:off x="1585087" y="2070757"/>
              <a:ext cx="303203" cy="425503"/>
            </a:xfrm>
            <a:custGeom>
              <a:avLst/>
              <a:gdLst>
                <a:gd name="connsiteX0" fmla="*/ 0 w 303623"/>
                <a:gd name="connsiteY0" fmla="*/ 0 h 427191"/>
                <a:gd name="connsiteX1" fmla="*/ 35305 w 303623"/>
                <a:gd name="connsiteY1" fmla="*/ 201238 h 427191"/>
                <a:gd name="connsiteX2" fmla="*/ 151811 w 303623"/>
                <a:gd name="connsiteY2" fmla="*/ 342458 h 427191"/>
                <a:gd name="connsiteX3" fmla="*/ 303623 w 303623"/>
                <a:gd name="connsiteY3" fmla="*/ 427191 h 427191"/>
              </a:gdLst>
              <a:ahLst/>
              <a:cxnLst>
                <a:cxn ang="0">
                  <a:pos x="connsiteX0" y="connsiteY0"/>
                </a:cxn>
                <a:cxn ang="0">
                  <a:pos x="connsiteX1" y="connsiteY1"/>
                </a:cxn>
                <a:cxn ang="0">
                  <a:pos x="connsiteX2" y="connsiteY2"/>
                </a:cxn>
                <a:cxn ang="0">
                  <a:pos x="connsiteX3" y="connsiteY3"/>
                </a:cxn>
              </a:cxnLst>
              <a:rect l="l" t="t" r="r" b="b"/>
              <a:pathLst>
                <a:path w="303623" h="427191">
                  <a:moveTo>
                    <a:pt x="0" y="0"/>
                  </a:moveTo>
                  <a:cubicBezTo>
                    <a:pt x="5001" y="72081"/>
                    <a:pt x="10003" y="144162"/>
                    <a:pt x="35305" y="201238"/>
                  </a:cubicBezTo>
                  <a:cubicBezTo>
                    <a:pt x="60607" y="258314"/>
                    <a:pt x="107091" y="304799"/>
                    <a:pt x="151811" y="342458"/>
                  </a:cubicBezTo>
                  <a:cubicBezTo>
                    <a:pt x="196531" y="380117"/>
                    <a:pt x="250077" y="403654"/>
                    <a:pt x="303623" y="427191"/>
                  </a:cubicBezTo>
                </a:path>
              </a:pathLst>
            </a:cu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8" name="27 Rectángulo">
              <a:extLst>
                <a:ext uri="{FF2B5EF4-FFF2-40B4-BE49-F238E27FC236}">
                  <a16:creationId xmlns:a16="http://schemas.microsoft.com/office/drawing/2014/main" id="{DF09299B-F6BF-403A-A999-906E02490A18}"/>
                </a:ext>
              </a:extLst>
            </p:cNvPr>
            <p:cNvSpPr/>
            <p:nvPr/>
          </p:nvSpPr>
          <p:spPr>
            <a:xfrm rot="16532988">
              <a:off x="2040682" y="2016779"/>
              <a:ext cx="69859" cy="60323"/>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9" name="28 Rectángulo">
              <a:extLst>
                <a:ext uri="{FF2B5EF4-FFF2-40B4-BE49-F238E27FC236}">
                  <a16:creationId xmlns:a16="http://schemas.microsoft.com/office/drawing/2014/main" id="{0258BEF8-23D1-49BE-BC3F-8EEC90940CE1}"/>
                </a:ext>
              </a:extLst>
            </p:cNvPr>
            <p:cNvSpPr/>
            <p:nvPr/>
          </p:nvSpPr>
          <p:spPr>
            <a:xfrm rot="21339283">
              <a:off x="1740658" y="1985021"/>
              <a:ext cx="193669" cy="60333"/>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3814" name="18 CuadroTexto">
              <a:extLst>
                <a:ext uri="{FF2B5EF4-FFF2-40B4-BE49-F238E27FC236}">
                  <a16:creationId xmlns:a16="http://schemas.microsoft.com/office/drawing/2014/main" id="{B0B13AE3-E7D9-4A7E-A9AA-5B43E10BEB43}"/>
                </a:ext>
              </a:extLst>
            </p:cNvPr>
            <p:cNvSpPr txBox="1">
              <a:spLocks noChangeArrowheads="1"/>
            </p:cNvSpPr>
            <p:nvPr/>
          </p:nvSpPr>
          <p:spPr bwMode="auto">
            <a:xfrm>
              <a:off x="1670794" y="1981875"/>
              <a:ext cx="31290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t>3.4</a:t>
              </a:r>
            </a:p>
          </p:txBody>
        </p:sp>
        <p:sp>
          <p:nvSpPr>
            <p:cNvPr id="33815" name="18 CuadroTexto">
              <a:extLst>
                <a:ext uri="{FF2B5EF4-FFF2-40B4-BE49-F238E27FC236}">
                  <a16:creationId xmlns:a16="http://schemas.microsoft.com/office/drawing/2014/main" id="{CCD0D9C5-AF04-44CA-BAE1-F5342A4A9CE7}"/>
                </a:ext>
              </a:extLst>
            </p:cNvPr>
            <p:cNvSpPr txBox="1">
              <a:spLocks noChangeArrowheads="1"/>
            </p:cNvSpPr>
            <p:nvPr/>
          </p:nvSpPr>
          <p:spPr bwMode="auto">
            <a:xfrm>
              <a:off x="1944575" y="2037171"/>
              <a:ext cx="33855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t>1+2</a:t>
              </a:r>
            </a:p>
          </p:txBody>
        </p:sp>
        <p:sp>
          <p:nvSpPr>
            <p:cNvPr id="33816" name="6 CuadroTexto">
              <a:extLst>
                <a:ext uri="{FF2B5EF4-FFF2-40B4-BE49-F238E27FC236}">
                  <a16:creationId xmlns:a16="http://schemas.microsoft.com/office/drawing/2014/main" id="{A5FD7ED2-DD12-4F3B-90A5-2695B90C2E8F}"/>
                </a:ext>
              </a:extLst>
            </p:cNvPr>
            <p:cNvSpPr txBox="1">
              <a:spLocks noChangeArrowheads="1"/>
            </p:cNvSpPr>
            <p:nvPr/>
          </p:nvSpPr>
          <p:spPr bwMode="auto">
            <a:xfrm>
              <a:off x="3888335" y="2135750"/>
              <a:ext cx="12394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800" b="1" i="0" u="none" strike="noStrike" kern="1200" cap="none" spc="0" normalizeH="0" baseline="0" noProof="0">
                  <a:ln>
                    <a:noFill/>
                  </a:ln>
                  <a:solidFill>
                    <a:prstClr val="white"/>
                  </a:solidFill>
                  <a:effectLst/>
                  <a:uLnTx/>
                  <a:uFillTx/>
                  <a:latin typeface="Calibri" panose="020F0502020204030204" pitchFamily="34" charset="0"/>
                  <a:ea typeface="+mn-ea"/>
                  <a:cs typeface="Arial" panose="020B0604020202020204" pitchFamily="34" charset="0"/>
                </a:rPr>
                <a:t>El Niño</a:t>
              </a:r>
            </a:p>
          </p:txBody>
        </p:sp>
        <p:sp>
          <p:nvSpPr>
            <p:cNvPr id="33817" name="6 CuadroTexto">
              <a:extLst>
                <a:ext uri="{FF2B5EF4-FFF2-40B4-BE49-F238E27FC236}">
                  <a16:creationId xmlns:a16="http://schemas.microsoft.com/office/drawing/2014/main" id="{7134EA43-8454-4DB4-80F1-D6A7A8CE8848}"/>
                </a:ext>
              </a:extLst>
            </p:cNvPr>
            <p:cNvSpPr txBox="1">
              <a:spLocks noChangeArrowheads="1"/>
            </p:cNvSpPr>
            <p:nvPr/>
          </p:nvSpPr>
          <p:spPr bwMode="auto">
            <a:xfrm>
              <a:off x="3984090" y="4311159"/>
              <a:ext cx="129234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800" b="1" i="0" u="none" strike="noStrike" kern="1200" cap="none" spc="0" normalizeH="0" baseline="0" noProof="0">
                  <a:ln>
                    <a:noFill/>
                  </a:ln>
                  <a:solidFill>
                    <a:prstClr val="white"/>
                  </a:solidFill>
                  <a:effectLst/>
                  <a:uLnTx/>
                  <a:uFillTx/>
                  <a:latin typeface="Calibri" panose="020F0502020204030204" pitchFamily="34" charset="0"/>
                  <a:ea typeface="+mn-ea"/>
                  <a:cs typeface="Arial" panose="020B0604020202020204" pitchFamily="34" charset="0"/>
                </a:rPr>
                <a:t>La Niña</a:t>
              </a:r>
            </a:p>
          </p:txBody>
        </p:sp>
        <p:sp>
          <p:nvSpPr>
            <p:cNvPr id="34" name="33 Rectángulo">
              <a:extLst>
                <a:ext uri="{FF2B5EF4-FFF2-40B4-BE49-F238E27FC236}">
                  <a16:creationId xmlns:a16="http://schemas.microsoft.com/office/drawing/2014/main" id="{558CEAF0-6C08-4B03-87EE-F8ADB1B7D8AC}"/>
                </a:ext>
              </a:extLst>
            </p:cNvPr>
            <p:cNvSpPr/>
            <p:nvPr/>
          </p:nvSpPr>
          <p:spPr>
            <a:xfrm>
              <a:off x="7015768" y="2104099"/>
              <a:ext cx="234943" cy="2775296"/>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3819" name="20 CuadroTexto">
              <a:extLst>
                <a:ext uri="{FF2B5EF4-FFF2-40B4-BE49-F238E27FC236}">
                  <a16:creationId xmlns:a16="http://schemas.microsoft.com/office/drawing/2014/main" id="{1DACF1E3-5996-4014-A92B-A31F3DE95095}"/>
                </a:ext>
              </a:extLst>
            </p:cNvPr>
            <p:cNvSpPr txBox="1">
              <a:spLocks noChangeArrowheads="1"/>
            </p:cNvSpPr>
            <p:nvPr/>
          </p:nvSpPr>
          <p:spPr bwMode="auto">
            <a:xfrm>
              <a:off x="7053572" y="2396142"/>
              <a:ext cx="608012"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0" i="1"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t>Coastal</a:t>
              </a:r>
            </a:p>
          </p:txBody>
        </p:sp>
      </p:gr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a:extLst>
              <a:ext uri="{FF2B5EF4-FFF2-40B4-BE49-F238E27FC236}">
                <a16:creationId xmlns:a16="http://schemas.microsoft.com/office/drawing/2014/main" id="{C6A8B563-E977-4C3E-99B9-0EF46805BF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9188" y="1500188"/>
            <a:ext cx="4752975" cy="434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5 Rectángulo">
            <a:extLst>
              <a:ext uri="{FF2B5EF4-FFF2-40B4-BE49-F238E27FC236}">
                <a16:creationId xmlns:a16="http://schemas.microsoft.com/office/drawing/2014/main" id="{1A444279-2D5E-4562-89C1-825307B2103D}"/>
              </a:ext>
            </a:extLst>
          </p:cNvPr>
          <p:cNvSpPr/>
          <p:nvPr/>
        </p:nvSpPr>
        <p:spPr>
          <a:xfrm>
            <a:off x="4198938" y="3254375"/>
            <a:ext cx="117475" cy="984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34820" name="Picture 6">
            <a:extLst>
              <a:ext uri="{FF2B5EF4-FFF2-40B4-BE49-F238E27FC236}">
                <a16:creationId xmlns:a16="http://schemas.microsoft.com/office/drawing/2014/main" id="{B160264B-C380-4284-99A5-967008CEB0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0688" y="3175000"/>
            <a:ext cx="125412" cy="14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6" name="15 Conector recto">
            <a:extLst>
              <a:ext uri="{FF2B5EF4-FFF2-40B4-BE49-F238E27FC236}">
                <a16:creationId xmlns:a16="http://schemas.microsoft.com/office/drawing/2014/main" id="{231CAA08-4B7A-4CD1-9783-4561199C5A98}"/>
              </a:ext>
            </a:extLst>
          </p:cNvPr>
          <p:cNvCxnSpPr/>
          <p:nvPr/>
        </p:nvCxnSpPr>
        <p:spPr>
          <a:xfrm rot="16200000" flipH="1" flipV="1">
            <a:off x="4645819" y="2093119"/>
            <a:ext cx="0" cy="3836988"/>
          </a:xfrm>
          <a:prstGeom prst="line">
            <a:avLst/>
          </a:prstGeom>
          <a:ln>
            <a:solidFill>
              <a:schemeClr val="bg1">
                <a:lumMod val="50000"/>
              </a:schemeClr>
            </a:solidFill>
            <a:prstDash val="lgDash"/>
          </a:ln>
        </p:spPr>
        <p:style>
          <a:lnRef idx="1">
            <a:schemeClr val="accent1"/>
          </a:lnRef>
          <a:fillRef idx="0">
            <a:schemeClr val="accent1"/>
          </a:fillRef>
          <a:effectRef idx="0">
            <a:schemeClr val="accent1"/>
          </a:effectRef>
          <a:fontRef idx="minor">
            <a:schemeClr val="tx1"/>
          </a:fontRef>
        </p:style>
      </p:cxnSp>
      <p:sp>
        <p:nvSpPr>
          <p:cNvPr id="18" name="17 CuadroTexto">
            <a:extLst>
              <a:ext uri="{FF2B5EF4-FFF2-40B4-BE49-F238E27FC236}">
                <a16:creationId xmlns:a16="http://schemas.microsoft.com/office/drawing/2014/main" id="{46D17AA1-4FF6-40BB-A227-CE383C114F43}"/>
              </a:ext>
            </a:extLst>
          </p:cNvPr>
          <p:cNvSpPr txBox="1"/>
          <p:nvPr/>
        </p:nvSpPr>
        <p:spPr>
          <a:xfrm>
            <a:off x="5418138" y="4724400"/>
            <a:ext cx="1684337" cy="260350"/>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a:ea typeface="+mn-ea"/>
                <a:cs typeface="Arial" charset="0"/>
              </a:rPr>
              <a:t>Southern Oscillation Index</a:t>
            </a:r>
          </a:p>
        </p:txBody>
      </p:sp>
      <p:sp>
        <p:nvSpPr>
          <p:cNvPr id="19" name="18 CuadroTexto">
            <a:extLst>
              <a:ext uri="{FF2B5EF4-FFF2-40B4-BE49-F238E27FC236}">
                <a16:creationId xmlns:a16="http://schemas.microsoft.com/office/drawing/2014/main" id="{67721F8E-94F2-4406-95BE-E0C16C40276A}"/>
              </a:ext>
            </a:extLst>
          </p:cNvPr>
          <p:cNvSpPr txBox="1"/>
          <p:nvPr/>
        </p:nvSpPr>
        <p:spPr>
          <a:xfrm>
            <a:off x="3952875" y="5800725"/>
            <a:ext cx="881063" cy="254000"/>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a:ea typeface="+mn-ea"/>
                <a:cs typeface="Arial" charset="0"/>
              </a:rPr>
              <a:t>Niño 3.4 (°C)</a:t>
            </a:r>
          </a:p>
        </p:txBody>
      </p:sp>
      <p:sp>
        <p:nvSpPr>
          <p:cNvPr id="20" name="19 CuadroTexto">
            <a:extLst>
              <a:ext uri="{FF2B5EF4-FFF2-40B4-BE49-F238E27FC236}">
                <a16:creationId xmlns:a16="http://schemas.microsoft.com/office/drawing/2014/main" id="{AFB85EBA-9D6B-4044-BA97-6E89B9BA4371}"/>
              </a:ext>
            </a:extLst>
          </p:cNvPr>
          <p:cNvSpPr txBox="1"/>
          <p:nvPr/>
        </p:nvSpPr>
        <p:spPr>
          <a:xfrm rot="16200000">
            <a:off x="1824038" y="3813175"/>
            <a:ext cx="914400" cy="254000"/>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a:ea typeface="+mn-ea"/>
                <a:cs typeface="Arial" charset="0"/>
              </a:rPr>
              <a:t>Niño 1+2 (°C)</a:t>
            </a:r>
          </a:p>
        </p:txBody>
      </p:sp>
      <p:sp>
        <p:nvSpPr>
          <p:cNvPr id="34" name="33 CuadroTexto">
            <a:extLst>
              <a:ext uri="{FF2B5EF4-FFF2-40B4-BE49-F238E27FC236}">
                <a16:creationId xmlns:a16="http://schemas.microsoft.com/office/drawing/2014/main" id="{CF223A9D-B7FA-4119-A2DB-5B25709F6F22}"/>
              </a:ext>
            </a:extLst>
          </p:cNvPr>
          <p:cNvSpPr txBox="1"/>
          <p:nvPr/>
        </p:nvSpPr>
        <p:spPr>
          <a:xfrm>
            <a:off x="2665413" y="1638300"/>
            <a:ext cx="1938337" cy="523875"/>
          </a:xfrm>
          <a:prstGeom prst="rect">
            <a:avLst/>
          </a:prstGeom>
          <a:solidFill>
            <a:schemeClr val="bg1"/>
          </a:solidFill>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a:ea typeface="+mn-ea"/>
                <a:cs typeface="Arial" charset="0"/>
              </a:rPr>
              <a:t>JFM Mean ENSO Indices</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a:ea typeface="+mn-ea"/>
                <a:cs typeface="Arial" charset="0"/>
              </a:rPr>
              <a:t>1870-2017</a:t>
            </a:r>
          </a:p>
        </p:txBody>
      </p:sp>
      <p:sp>
        <p:nvSpPr>
          <p:cNvPr id="34826" name="49 CuadroTexto">
            <a:extLst>
              <a:ext uri="{FF2B5EF4-FFF2-40B4-BE49-F238E27FC236}">
                <a16:creationId xmlns:a16="http://schemas.microsoft.com/office/drawing/2014/main" id="{78415B9F-5DCB-4A66-BE85-E3ACBA2434EE}"/>
              </a:ext>
            </a:extLst>
          </p:cNvPr>
          <p:cNvSpPr txBox="1">
            <a:spLocks noChangeArrowheads="1"/>
          </p:cNvSpPr>
          <p:nvPr/>
        </p:nvSpPr>
        <p:spPr bwMode="auto">
          <a:xfrm>
            <a:off x="3479800" y="3651250"/>
            <a:ext cx="415925"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9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t>1925</a:t>
            </a:r>
          </a:p>
        </p:txBody>
      </p:sp>
      <p:cxnSp>
        <p:nvCxnSpPr>
          <p:cNvPr id="52" name="51 Conector recto">
            <a:extLst>
              <a:ext uri="{FF2B5EF4-FFF2-40B4-BE49-F238E27FC236}">
                <a16:creationId xmlns:a16="http://schemas.microsoft.com/office/drawing/2014/main" id="{5915F67B-7B45-4B04-B868-C2DC5C8B9D05}"/>
              </a:ext>
            </a:extLst>
          </p:cNvPr>
          <p:cNvCxnSpPr/>
          <p:nvPr/>
        </p:nvCxnSpPr>
        <p:spPr>
          <a:xfrm>
            <a:off x="2643188" y="5535613"/>
            <a:ext cx="0" cy="1238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52 Conector recto">
            <a:extLst>
              <a:ext uri="{FF2B5EF4-FFF2-40B4-BE49-F238E27FC236}">
                <a16:creationId xmlns:a16="http://schemas.microsoft.com/office/drawing/2014/main" id="{932B1A7C-40F1-4061-B381-AE73E181AFF5}"/>
              </a:ext>
            </a:extLst>
          </p:cNvPr>
          <p:cNvCxnSpPr/>
          <p:nvPr/>
        </p:nvCxnSpPr>
        <p:spPr>
          <a:xfrm rot="5400000">
            <a:off x="2680494" y="5561806"/>
            <a:ext cx="0" cy="71438"/>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53 Conector recto">
            <a:extLst>
              <a:ext uri="{FF2B5EF4-FFF2-40B4-BE49-F238E27FC236}">
                <a16:creationId xmlns:a16="http://schemas.microsoft.com/office/drawing/2014/main" id="{0C0CA145-A473-4E52-B016-10BC5BAB9053}"/>
              </a:ext>
            </a:extLst>
          </p:cNvPr>
          <p:cNvCxnSpPr/>
          <p:nvPr/>
        </p:nvCxnSpPr>
        <p:spPr>
          <a:xfrm>
            <a:off x="2643188" y="1570038"/>
            <a:ext cx="0" cy="17938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54 Conector recto">
            <a:extLst>
              <a:ext uri="{FF2B5EF4-FFF2-40B4-BE49-F238E27FC236}">
                <a16:creationId xmlns:a16="http://schemas.microsoft.com/office/drawing/2014/main" id="{531B3AC0-7AD0-471F-8724-32CD0BD2969B}"/>
              </a:ext>
            </a:extLst>
          </p:cNvPr>
          <p:cNvCxnSpPr/>
          <p:nvPr/>
        </p:nvCxnSpPr>
        <p:spPr>
          <a:xfrm rot="5400000">
            <a:off x="6982619" y="5515769"/>
            <a:ext cx="0" cy="179388"/>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46" name="45 Elipse">
            <a:extLst>
              <a:ext uri="{FF2B5EF4-FFF2-40B4-BE49-F238E27FC236}">
                <a16:creationId xmlns:a16="http://schemas.microsoft.com/office/drawing/2014/main" id="{BCE7003F-C4EA-4959-891A-0434F71A5B6F}"/>
              </a:ext>
            </a:extLst>
          </p:cNvPr>
          <p:cNvSpPr/>
          <p:nvPr/>
        </p:nvSpPr>
        <p:spPr>
          <a:xfrm rot="19695268">
            <a:off x="4791075" y="3009900"/>
            <a:ext cx="1282700" cy="908050"/>
          </a:xfrm>
          <a:prstGeom prst="ellipse">
            <a:avLst/>
          </a:prstGeom>
          <a:no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58" name="57 Conector recto">
            <a:extLst>
              <a:ext uri="{FF2B5EF4-FFF2-40B4-BE49-F238E27FC236}">
                <a16:creationId xmlns:a16="http://schemas.microsoft.com/office/drawing/2014/main" id="{3852B66D-CD74-4BBE-A80E-27C00A51986D}"/>
              </a:ext>
            </a:extLst>
          </p:cNvPr>
          <p:cNvCxnSpPr/>
          <p:nvPr/>
        </p:nvCxnSpPr>
        <p:spPr>
          <a:xfrm rot="16200000" flipH="1" flipV="1">
            <a:off x="4641851" y="1728787"/>
            <a:ext cx="0" cy="3838575"/>
          </a:xfrm>
          <a:prstGeom prst="line">
            <a:avLst/>
          </a:prstGeom>
          <a:ln>
            <a:solidFill>
              <a:srgbClr val="C00000"/>
            </a:solidFill>
            <a:prstDash val="lgDash"/>
          </a:ln>
        </p:spPr>
        <p:style>
          <a:lnRef idx="1">
            <a:schemeClr val="accent1"/>
          </a:lnRef>
          <a:fillRef idx="0">
            <a:schemeClr val="accent1"/>
          </a:fillRef>
          <a:effectRef idx="0">
            <a:schemeClr val="accent1"/>
          </a:effectRef>
          <a:fontRef idx="minor">
            <a:schemeClr val="tx1"/>
          </a:fontRef>
        </p:style>
      </p:cxnSp>
      <p:cxnSp>
        <p:nvCxnSpPr>
          <p:cNvPr id="59" name="58 Conector recto">
            <a:extLst>
              <a:ext uri="{FF2B5EF4-FFF2-40B4-BE49-F238E27FC236}">
                <a16:creationId xmlns:a16="http://schemas.microsoft.com/office/drawing/2014/main" id="{1C84FA02-9707-42B9-83DF-F7BCCEC4F712}"/>
              </a:ext>
            </a:extLst>
          </p:cNvPr>
          <p:cNvCxnSpPr/>
          <p:nvPr/>
        </p:nvCxnSpPr>
        <p:spPr>
          <a:xfrm flipH="1" flipV="1">
            <a:off x="4797425" y="1704975"/>
            <a:ext cx="0" cy="3838575"/>
          </a:xfrm>
          <a:prstGeom prst="line">
            <a:avLst/>
          </a:prstGeom>
          <a:ln>
            <a:solidFill>
              <a:srgbClr val="C00000"/>
            </a:solidFill>
            <a:prstDash val="lgDash"/>
          </a:ln>
        </p:spPr>
        <p:style>
          <a:lnRef idx="1">
            <a:schemeClr val="accent1"/>
          </a:lnRef>
          <a:fillRef idx="0">
            <a:schemeClr val="accent1"/>
          </a:fillRef>
          <a:effectRef idx="0">
            <a:schemeClr val="accent1"/>
          </a:effectRef>
          <a:fontRef idx="minor">
            <a:schemeClr val="tx1"/>
          </a:fontRef>
        </p:style>
      </p:cxnSp>
      <p:pic>
        <p:nvPicPr>
          <p:cNvPr id="34834" name="Picture 3">
            <a:extLst>
              <a:ext uri="{FF2B5EF4-FFF2-40B4-BE49-F238E27FC236}">
                <a16:creationId xmlns:a16="http://schemas.microsoft.com/office/drawing/2014/main" id="{3930AAEF-82E2-41B9-B7CF-DF3D683D77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09913" y="2171700"/>
            <a:ext cx="866775"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 name="62 Forma libre">
            <a:extLst>
              <a:ext uri="{FF2B5EF4-FFF2-40B4-BE49-F238E27FC236}">
                <a16:creationId xmlns:a16="http://schemas.microsoft.com/office/drawing/2014/main" id="{F81388DC-7D77-44B6-8218-32463726048A}"/>
              </a:ext>
            </a:extLst>
          </p:cNvPr>
          <p:cNvSpPr/>
          <p:nvPr/>
        </p:nvSpPr>
        <p:spPr>
          <a:xfrm>
            <a:off x="3171825" y="2498725"/>
            <a:ext cx="303213" cy="427038"/>
          </a:xfrm>
          <a:custGeom>
            <a:avLst/>
            <a:gdLst>
              <a:gd name="connsiteX0" fmla="*/ 0 w 303623"/>
              <a:gd name="connsiteY0" fmla="*/ 0 h 427191"/>
              <a:gd name="connsiteX1" fmla="*/ 35305 w 303623"/>
              <a:gd name="connsiteY1" fmla="*/ 201238 h 427191"/>
              <a:gd name="connsiteX2" fmla="*/ 151811 w 303623"/>
              <a:gd name="connsiteY2" fmla="*/ 342458 h 427191"/>
              <a:gd name="connsiteX3" fmla="*/ 303623 w 303623"/>
              <a:gd name="connsiteY3" fmla="*/ 427191 h 427191"/>
            </a:gdLst>
            <a:ahLst/>
            <a:cxnLst>
              <a:cxn ang="0">
                <a:pos x="connsiteX0" y="connsiteY0"/>
              </a:cxn>
              <a:cxn ang="0">
                <a:pos x="connsiteX1" y="connsiteY1"/>
              </a:cxn>
              <a:cxn ang="0">
                <a:pos x="connsiteX2" y="connsiteY2"/>
              </a:cxn>
              <a:cxn ang="0">
                <a:pos x="connsiteX3" y="connsiteY3"/>
              </a:cxn>
            </a:cxnLst>
            <a:rect l="l" t="t" r="r" b="b"/>
            <a:pathLst>
              <a:path w="303623" h="427191">
                <a:moveTo>
                  <a:pt x="0" y="0"/>
                </a:moveTo>
                <a:cubicBezTo>
                  <a:pt x="5001" y="72081"/>
                  <a:pt x="10003" y="144162"/>
                  <a:pt x="35305" y="201238"/>
                </a:cubicBezTo>
                <a:cubicBezTo>
                  <a:pt x="60607" y="258314"/>
                  <a:pt x="107091" y="304799"/>
                  <a:pt x="151811" y="342458"/>
                </a:cubicBezTo>
                <a:cubicBezTo>
                  <a:pt x="196531" y="380117"/>
                  <a:pt x="250077" y="403654"/>
                  <a:pt x="303623" y="427191"/>
                </a:cubicBezTo>
              </a:path>
            </a:pathLst>
          </a:cu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5" name="64 Rectángulo">
            <a:extLst>
              <a:ext uri="{FF2B5EF4-FFF2-40B4-BE49-F238E27FC236}">
                <a16:creationId xmlns:a16="http://schemas.microsoft.com/office/drawing/2014/main" id="{CCE4D618-3BF6-4B14-A7AA-32B1BE19ABAF}"/>
              </a:ext>
            </a:extLst>
          </p:cNvPr>
          <p:cNvSpPr/>
          <p:nvPr/>
        </p:nvSpPr>
        <p:spPr>
          <a:xfrm rot="16532988">
            <a:off x="3627438" y="2444750"/>
            <a:ext cx="69850" cy="60325"/>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6" name="65 Rectángulo">
            <a:extLst>
              <a:ext uri="{FF2B5EF4-FFF2-40B4-BE49-F238E27FC236}">
                <a16:creationId xmlns:a16="http://schemas.microsoft.com/office/drawing/2014/main" id="{979F3EFA-8261-4464-9B52-EE4FD89E6B30}"/>
              </a:ext>
            </a:extLst>
          </p:cNvPr>
          <p:cNvSpPr/>
          <p:nvPr/>
        </p:nvSpPr>
        <p:spPr>
          <a:xfrm rot="21339283">
            <a:off x="3327400" y="2413000"/>
            <a:ext cx="193675" cy="60325"/>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15" name="14 Conector recto">
            <a:extLst>
              <a:ext uri="{FF2B5EF4-FFF2-40B4-BE49-F238E27FC236}">
                <a16:creationId xmlns:a16="http://schemas.microsoft.com/office/drawing/2014/main" id="{32083716-3187-4687-B337-D0082C4AB372}"/>
              </a:ext>
            </a:extLst>
          </p:cNvPr>
          <p:cNvCxnSpPr/>
          <p:nvPr/>
        </p:nvCxnSpPr>
        <p:spPr>
          <a:xfrm flipH="1" flipV="1">
            <a:off x="4392613" y="1698625"/>
            <a:ext cx="0" cy="3838575"/>
          </a:xfrm>
          <a:prstGeom prst="line">
            <a:avLst/>
          </a:prstGeom>
          <a:ln>
            <a:solidFill>
              <a:schemeClr val="bg1">
                <a:lumMod val="50000"/>
              </a:schemeClr>
            </a:solidFill>
            <a:prstDash val="lgDash"/>
          </a:ln>
        </p:spPr>
        <p:style>
          <a:lnRef idx="1">
            <a:schemeClr val="accent1"/>
          </a:lnRef>
          <a:fillRef idx="0">
            <a:schemeClr val="accent1"/>
          </a:fillRef>
          <a:effectRef idx="0">
            <a:schemeClr val="accent1"/>
          </a:effectRef>
          <a:fontRef idx="minor">
            <a:schemeClr val="tx1"/>
          </a:fontRef>
        </p:style>
      </p:cxnSp>
      <p:sp>
        <p:nvSpPr>
          <p:cNvPr id="25" name="24 CuadroTexto">
            <a:extLst>
              <a:ext uri="{FF2B5EF4-FFF2-40B4-BE49-F238E27FC236}">
                <a16:creationId xmlns:a16="http://schemas.microsoft.com/office/drawing/2014/main" id="{C75F412A-F4BB-4080-82E3-FCD3D480D2EC}"/>
              </a:ext>
            </a:extLst>
          </p:cNvPr>
          <p:cNvSpPr txBox="1"/>
          <p:nvPr/>
        </p:nvSpPr>
        <p:spPr>
          <a:xfrm>
            <a:off x="1217613" y="369888"/>
            <a:ext cx="6910387" cy="585787"/>
          </a:xfrm>
          <a:prstGeom prst="rect">
            <a:avLst/>
          </a:prstGeom>
          <a:noFill/>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sz="3200" b="0" i="0" u="none" strike="noStrike" kern="1200" cap="none" spc="0" normalizeH="0" baseline="0" noProof="0" dirty="0">
                <a:ln>
                  <a:noFill/>
                </a:ln>
                <a:solidFill>
                  <a:prstClr val="black"/>
                </a:solidFill>
                <a:effectLst/>
                <a:uLnTx/>
                <a:uFillTx/>
                <a:latin typeface="Calibri"/>
                <a:ea typeface="+mn-ea"/>
                <a:cs typeface="Arial" charset="0"/>
              </a:rPr>
              <a:t>Diversidad de eventos El Niño/La Niña….</a:t>
            </a:r>
            <a:endParaRPr kumimoji="0" lang="es-CL" sz="1600" b="0" i="0" u="none" strike="noStrike" kern="1200" cap="none" spc="0" normalizeH="0" baseline="0" noProof="0" dirty="0">
              <a:ln>
                <a:noFill/>
              </a:ln>
              <a:solidFill>
                <a:prstClr val="black"/>
              </a:solidFill>
              <a:effectLst/>
              <a:uLnTx/>
              <a:uFillTx/>
              <a:latin typeface="Calibri"/>
              <a:ea typeface="+mn-ea"/>
              <a:cs typeface="Arial" charset="0"/>
            </a:endParaRPr>
          </a:p>
        </p:txBody>
      </p:sp>
      <p:sp>
        <p:nvSpPr>
          <p:cNvPr id="28" name="27 Elipse">
            <a:extLst>
              <a:ext uri="{FF2B5EF4-FFF2-40B4-BE49-F238E27FC236}">
                <a16:creationId xmlns:a16="http://schemas.microsoft.com/office/drawing/2014/main" id="{7CC7ABF4-5696-4F81-A2B3-8067A8766616}"/>
              </a:ext>
            </a:extLst>
          </p:cNvPr>
          <p:cNvSpPr/>
          <p:nvPr/>
        </p:nvSpPr>
        <p:spPr>
          <a:xfrm rot="16200000">
            <a:off x="5251450" y="1881188"/>
            <a:ext cx="1719263" cy="750887"/>
          </a:xfrm>
          <a:prstGeom prst="ellipse">
            <a:avLst/>
          </a:prstGeom>
          <a:no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4841" name="8 CuadroTexto">
            <a:extLst>
              <a:ext uri="{FF2B5EF4-FFF2-40B4-BE49-F238E27FC236}">
                <a16:creationId xmlns:a16="http://schemas.microsoft.com/office/drawing/2014/main" id="{8ADF8743-8A56-4466-AA6A-453072BE1F63}"/>
              </a:ext>
            </a:extLst>
          </p:cNvPr>
          <p:cNvSpPr txBox="1">
            <a:spLocks noChangeArrowheads="1"/>
          </p:cNvSpPr>
          <p:nvPr/>
        </p:nvSpPr>
        <p:spPr bwMode="auto">
          <a:xfrm>
            <a:off x="6065838" y="1638300"/>
            <a:ext cx="36353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7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t>1998</a:t>
            </a:r>
          </a:p>
        </p:txBody>
      </p:sp>
      <p:sp>
        <p:nvSpPr>
          <p:cNvPr id="34842" name="9 CuadroTexto">
            <a:extLst>
              <a:ext uri="{FF2B5EF4-FFF2-40B4-BE49-F238E27FC236}">
                <a16:creationId xmlns:a16="http://schemas.microsoft.com/office/drawing/2014/main" id="{B0563389-F839-4DFA-B2EB-8933B9557388}"/>
              </a:ext>
            </a:extLst>
          </p:cNvPr>
          <p:cNvSpPr txBox="1">
            <a:spLocks noChangeArrowheads="1"/>
          </p:cNvSpPr>
          <p:nvPr/>
        </p:nvSpPr>
        <p:spPr bwMode="auto">
          <a:xfrm>
            <a:off x="5784850" y="2778125"/>
            <a:ext cx="4476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000" b="1" i="0" u="none" strike="noStrike" kern="1200" cap="none" spc="0" normalizeH="0" baseline="0" noProof="0">
                <a:ln>
                  <a:noFill/>
                </a:ln>
                <a:solidFill>
                  <a:srgbClr val="FF0000"/>
                </a:solidFill>
                <a:effectLst/>
                <a:uLnTx/>
                <a:uFillTx/>
                <a:latin typeface="Calibri" panose="020F0502020204030204" pitchFamily="34" charset="0"/>
                <a:ea typeface="+mn-ea"/>
                <a:cs typeface="Arial" panose="020B0604020202020204" pitchFamily="34" charset="0"/>
              </a:rPr>
              <a:t>2016</a:t>
            </a:r>
          </a:p>
        </p:txBody>
      </p:sp>
      <p:sp>
        <p:nvSpPr>
          <p:cNvPr id="34843" name="10 CuadroTexto">
            <a:extLst>
              <a:ext uri="{FF2B5EF4-FFF2-40B4-BE49-F238E27FC236}">
                <a16:creationId xmlns:a16="http://schemas.microsoft.com/office/drawing/2014/main" id="{4A1FBF74-D786-4BDD-BD83-A365D2DF7986}"/>
              </a:ext>
            </a:extLst>
          </p:cNvPr>
          <p:cNvSpPr txBox="1">
            <a:spLocks noChangeArrowheads="1"/>
          </p:cNvSpPr>
          <p:nvPr/>
        </p:nvSpPr>
        <p:spPr bwMode="auto">
          <a:xfrm>
            <a:off x="6189663" y="2165350"/>
            <a:ext cx="36353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7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t>1983</a:t>
            </a:r>
          </a:p>
        </p:txBody>
      </p:sp>
      <p:sp>
        <p:nvSpPr>
          <p:cNvPr id="34844" name="11 CuadroTexto">
            <a:extLst>
              <a:ext uri="{FF2B5EF4-FFF2-40B4-BE49-F238E27FC236}">
                <a16:creationId xmlns:a16="http://schemas.microsoft.com/office/drawing/2014/main" id="{1576010E-FDF9-45C8-918B-900CF872D2CF}"/>
              </a:ext>
            </a:extLst>
          </p:cNvPr>
          <p:cNvSpPr txBox="1">
            <a:spLocks noChangeArrowheads="1"/>
          </p:cNvSpPr>
          <p:nvPr/>
        </p:nvSpPr>
        <p:spPr bwMode="auto">
          <a:xfrm>
            <a:off x="6140450" y="2557463"/>
            <a:ext cx="3651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7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t>1878</a:t>
            </a:r>
          </a:p>
        </p:txBody>
      </p:sp>
      <p:sp>
        <p:nvSpPr>
          <p:cNvPr id="35" name="34 CuadroTexto">
            <a:extLst>
              <a:ext uri="{FF2B5EF4-FFF2-40B4-BE49-F238E27FC236}">
                <a16:creationId xmlns:a16="http://schemas.microsoft.com/office/drawing/2014/main" id="{82163079-26B2-4994-900E-C9557637BF3C}"/>
              </a:ext>
            </a:extLst>
          </p:cNvPr>
          <p:cNvSpPr txBox="1"/>
          <p:nvPr/>
        </p:nvSpPr>
        <p:spPr>
          <a:xfrm rot="17667140">
            <a:off x="5480844" y="1596232"/>
            <a:ext cx="673100" cy="246062"/>
          </a:xfrm>
          <a:prstGeom prst="rect">
            <a:avLst/>
          </a:prstGeom>
          <a:solidFill>
            <a:schemeClr val="bg1"/>
          </a:solidFill>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0" i="1" u="none" strike="noStrike" kern="1200" cap="none" spc="0" normalizeH="0" baseline="0" noProof="0" dirty="0">
                <a:ln>
                  <a:noFill/>
                </a:ln>
                <a:solidFill>
                  <a:prstClr val="black"/>
                </a:solidFill>
                <a:effectLst/>
                <a:uLnTx/>
                <a:uFillTx/>
                <a:latin typeface="Calibri"/>
                <a:ea typeface="+mn-ea"/>
                <a:cs typeface="Arial" charset="0"/>
              </a:rPr>
              <a:t>Monsters</a:t>
            </a:r>
            <a:endParaRPr kumimoji="0" lang="en-US" sz="1050" b="0" i="1" u="none" strike="noStrike" kern="1200" cap="none" spc="0" normalizeH="0" baseline="0" noProof="0" dirty="0">
              <a:ln>
                <a:noFill/>
              </a:ln>
              <a:solidFill>
                <a:prstClr val="black"/>
              </a:solidFill>
              <a:effectLst/>
              <a:uLnTx/>
              <a:uFillTx/>
              <a:latin typeface="Calibri"/>
              <a:ea typeface="+mn-ea"/>
              <a:cs typeface="Arial" charset="0"/>
            </a:endParaRPr>
          </a:p>
        </p:txBody>
      </p:sp>
      <p:sp>
        <p:nvSpPr>
          <p:cNvPr id="37" name="36 CuadroTexto">
            <a:extLst>
              <a:ext uri="{FF2B5EF4-FFF2-40B4-BE49-F238E27FC236}">
                <a16:creationId xmlns:a16="http://schemas.microsoft.com/office/drawing/2014/main" id="{2D80642B-C0D7-486A-BA51-5AD44FE3F447}"/>
              </a:ext>
            </a:extLst>
          </p:cNvPr>
          <p:cNvSpPr txBox="1"/>
          <p:nvPr/>
        </p:nvSpPr>
        <p:spPr>
          <a:xfrm rot="19160441">
            <a:off x="4768850" y="3027363"/>
            <a:ext cx="573088" cy="246062"/>
          </a:xfrm>
          <a:prstGeom prst="rect">
            <a:avLst/>
          </a:prstGeom>
          <a:solidFill>
            <a:schemeClr val="bg1"/>
          </a:solidFill>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0" i="1" u="none" strike="noStrike" kern="1200" cap="none" spc="0" normalizeH="0" baseline="0" noProof="0" dirty="0">
                <a:ln>
                  <a:noFill/>
                </a:ln>
                <a:solidFill>
                  <a:prstClr val="black"/>
                </a:solidFill>
                <a:effectLst/>
                <a:uLnTx/>
                <a:uFillTx/>
                <a:latin typeface="Calibri"/>
                <a:ea typeface="+mn-ea"/>
                <a:cs typeface="Arial" charset="0"/>
              </a:rPr>
              <a:t>Normal</a:t>
            </a:r>
            <a:endParaRPr kumimoji="0" lang="en-US" sz="1050" b="0" i="1" u="none" strike="noStrike" kern="1200" cap="none" spc="0" normalizeH="0" baseline="0" noProof="0" dirty="0">
              <a:ln>
                <a:noFill/>
              </a:ln>
              <a:solidFill>
                <a:prstClr val="black"/>
              </a:solidFill>
              <a:effectLst/>
              <a:uLnTx/>
              <a:uFillTx/>
              <a:latin typeface="Calibri"/>
              <a:ea typeface="+mn-ea"/>
              <a:cs typeface="Arial" charset="0"/>
            </a:endParaRPr>
          </a:p>
        </p:txBody>
      </p:sp>
      <p:sp>
        <p:nvSpPr>
          <p:cNvPr id="38" name="37 Elipse">
            <a:extLst>
              <a:ext uri="{FF2B5EF4-FFF2-40B4-BE49-F238E27FC236}">
                <a16:creationId xmlns:a16="http://schemas.microsoft.com/office/drawing/2014/main" id="{45254614-D5D4-45C3-A900-CCEEB2DE0E44}"/>
              </a:ext>
            </a:extLst>
          </p:cNvPr>
          <p:cNvSpPr/>
          <p:nvPr/>
        </p:nvSpPr>
        <p:spPr>
          <a:xfrm rot="19173899">
            <a:off x="4799013" y="3805238"/>
            <a:ext cx="1282700" cy="776287"/>
          </a:xfrm>
          <a:prstGeom prst="ellipse">
            <a:avLst/>
          </a:prstGeom>
          <a:no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9" name="38 CuadroTexto">
            <a:extLst>
              <a:ext uri="{FF2B5EF4-FFF2-40B4-BE49-F238E27FC236}">
                <a16:creationId xmlns:a16="http://schemas.microsoft.com/office/drawing/2014/main" id="{D52DD571-6B65-487C-96F2-FDFE3A6FFF3A}"/>
              </a:ext>
            </a:extLst>
          </p:cNvPr>
          <p:cNvSpPr txBox="1"/>
          <p:nvPr/>
        </p:nvSpPr>
        <p:spPr>
          <a:xfrm rot="19160441">
            <a:off x="5397500" y="4391025"/>
            <a:ext cx="558800" cy="246063"/>
          </a:xfrm>
          <a:prstGeom prst="rect">
            <a:avLst/>
          </a:prstGeom>
          <a:solidFill>
            <a:schemeClr val="bg1"/>
          </a:solidFill>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0" i="1" u="none" strike="noStrike" kern="1200" cap="none" spc="0" normalizeH="0" baseline="0" noProof="0" dirty="0">
                <a:ln>
                  <a:noFill/>
                </a:ln>
                <a:solidFill>
                  <a:prstClr val="black"/>
                </a:solidFill>
                <a:effectLst/>
                <a:uLnTx/>
                <a:uFillTx/>
                <a:latin typeface="Calibri"/>
                <a:ea typeface="+mn-ea"/>
                <a:cs typeface="Arial" charset="0"/>
              </a:rPr>
              <a:t>Central</a:t>
            </a:r>
            <a:endParaRPr kumimoji="0" lang="en-US" sz="1050" b="0" i="1" u="none" strike="noStrike" kern="1200" cap="none" spc="0" normalizeH="0" baseline="0" noProof="0" dirty="0">
              <a:ln>
                <a:noFill/>
              </a:ln>
              <a:solidFill>
                <a:prstClr val="black"/>
              </a:solidFill>
              <a:effectLst/>
              <a:uLnTx/>
              <a:uFillTx/>
              <a:latin typeface="Calibri"/>
              <a:ea typeface="+mn-ea"/>
              <a:cs typeface="Arial" charset="0"/>
            </a:endParaRPr>
          </a:p>
        </p:txBody>
      </p:sp>
      <p:sp>
        <p:nvSpPr>
          <p:cNvPr id="40" name="39 Elipse">
            <a:extLst>
              <a:ext uri="{FF2B5EF4-FFF2-40B4-BE49-F238E27FC236}">
                <a16:creationId xmlns:a16="http://schemas.microsoft.com/office/drawing/2014/main" id="{92BE5F72-A80E-4086-BA9D-CA742051A083}"/>
              </a:ext>
            </a:extLst>
          </p:cNvPr>
          <p:cNvSpPr/>
          <p:nvPr/>
        </p:nvSpPr>
        <p:spPr>
          <a:xfrm rot="19362064">
            <a:off x="3419475" y="3306763"/>
            <a:ext cx="1282700" cy="587375"/>
          </a:xfrm>
          <a:prstGeom prst="ellipse">
            <a:avLst/>
          </a:prstGeom>
          <a:no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6" name="35 CuadroTexto">
            <a:extLst>
              <a:ext uri="{FF2B5EF4-FFF2-40B4-BE49-F238E27FC236}">
                <a16:creationId xmlns:a16="http://schemas.microsoft.com/office/drawing/2014/main" id="{047B422D-C90D-4B95-84D8-69C40909BD9D}"/>
              </a:ext>
            </a:extLst>
          </p:cNvPr>
          <p:cNvSpPr txBox="1"/>
          <p:nvPr/>
        </p:nvSpPr>
        <p:spPr>
          <a:xfrm rot="19403503">
            <a:off x="3482975" y="3294063"/>
            <a:ext cx="571500" cy="246062"/>
          </a:xfrm>
          <a:prstGeom prst="rect">
            <a:avLst/>
          </a:prstGeom>
          <a:solidFill>
            <a:schemeClr val="bg1"/>
          </a:solidFill>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0" i="1" u="none" strike="noStrike" kern="1200" cap="none" spc="0" normalizeH="0" baseline="0" noProof="0" dirty="0">
                <a:ln>
                  <a:noFill/>
                </a:ln>
                <a:solidFill>
                  <a:prstClr val="black"/>
                </a:solidFill>
                <a:effectLst/>
                <a:uLnTx/>
                <a:uFillTx/>
                <a:latin typeface="Calibri"/>
                <a:ea typeface="+mn-ea"/>
                <a:cs typeface="Arial" charset="0"/>
              </a:rPr>
              <a:t>Coastal</a:t>
            </a:r>
            <a:endParaRPr kumimoji="0" lang="en-US" sz="1050" b="0" i="1" u="none" strike="noStrike" kern="1200" cap="none" spc="0" normalizeH="0" baseline="0" noProof="0" dirty="0">
              <a:ln>
                <a:noFill/>
              </a:ln>
              <a:solidFill>
                <a:prstClr val="black"/>
              </a:solidFill>
              <a:effectLst/>
              <a:uLnTx/>
              <a:uFillTx/>
              <a:latin typeface="Calibri"/>
              <a:ea typeface="+mn-ea"/>
              <a:cs typeface="Arial" charset="0"/>
            </a:endParaRPr>
          </a:p>
        </p:txBody>
      </p:sp>
      <p:sp>
        <p:nvSpPr>
          <p:cNvPr id="34851" name="12 CuadroTexto">
            <a:extLst>
              <a:ext uri="{FF2B5EF4-FFF2-40B4-BE49-F238E27FC236}">
                <a16:creationId xmlns:a16="http://schemas.microsoft.com/office/drawing/2014/main" id="{EDE2BCE1-F96F-4F6B-9867-938E7F88B59C}"/>
              </a:ext>
            </a:extLst>
          </p:cNvPr>
          <p:cNvSpPr txBox="1">
            <a:spLocks noChangeArrowheads="1"/>
          </p:cNvSpPr>
          <p:nvPr/>
        </p:nvSpPr>
        <p:spPr bwMode="auto">
          <a:xfrm>
            <a:off x="3994150" y="3028950"/>
            <a:ext cx="4476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000" b="1" i="0" u="none" strike="noStrike" kern="1200" cap="none" spc="0" normalizeH="0" baseline="0" noProof="0">
                <a:ln>
                  <a:noFill/>
                </a:ln>
                <a:solidFill>
                  <a:srgbClr val="FF0000"/>
                </a:solidFill>
                <a:effectLst/>
                <a:uLnTx/>
                <a:uFillTx/>
                <a:latin typeface="Calibri" panose="020F0502020204030204" pitchFamily="34" charset="0"/>
                <a:ea typeface="+mn-ea"/>
                <a:cs typeface="Arial" panose="020B0604020202020204" pitchFamily="34" charset="0"/>
              </a:rPr>
              <a:t>2017</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a:extLst>
              <a:ext uri="{FF2B5EF4-FFF2-40B4-BE49-F238E27FC236}">
                <a16:creationId xmlns:a16="http://schemas.microsoft.com/office/drawing/2014/main" id="{78D0628B-C16C-4CF9-831C-A0193EFD624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5250" y="857250"/>
            <a:ext cx="6738938" cy="531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523" name="CuadroTexto 5">
            <a:extLst>
              <a:ext uri="{FF2B5EF4-FFF2-40B4-BE49-F238E27FC236}">
                <a16:creationId xmlns:a16="http://schemas.microsoft.com/office/drawing/2014/main" id="{85025034-DFC9-44E9-8C3E-9124A1A3397C}"/>
              </a:ext>
            </a:extLst>
          </p:cNvPr>
          <p:cNvSpPr txBox="1">
            <a:spLocks noChangeArrowheads="1"/>
          </p:cNvSpPr>
          <p:nvPr/>
        </p:nvSpPr>
        <p:spPr bwMode="auto">
          <a:xfrm>
            <a:off x="6316663" y="6362700"/>
            <a:ext cx="2519362" cy="307975"/>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err="1">
                <a:ln>
                  <a:noFill/>
                </a:ln>
                <a:solidFill>
                  <a:prstClr val="white">
                    <a:lumMod val="50000"/>
                  </a:prstClr>
                </a:solidFill>
                <a:effectLst/>
                <a:uLnTx/>
                <a:uFillTx/>
                <a:latin typeface="Calibri" pitchFamily="34" charset="0"/>
                <a:ea typeface="+mn-ea"/>
                <a:cs typeface="Arial" charset="0"/>
              </a:rPr>
              <a:t>Gentileza</a:t>
            </a:r>
            <a:r>
              <a:rPr kumimoji="0" lang="en-US" sz="1400" b="0" i="0" u="none" strike="noStrike" kern="1200" cap="none" spc="0" normalizeH="0" baseline="0" noProof="0" dirty="0">
                <a:ln>
                  <a:noFill/>
                </a:ln>
                <a:solidFill>
                  <a:prstClr val="white">
                    <a:lumMod val="50000"/>
                  </a:prstClr>
                </a:solidFill>
                <a:effectLst/>
                <a:uLnTx/>
                <a:uFillTx/>
                <a:latin typeface="Calibri" pitchFamily="34" charset="0"/>
                <a:ea typeface="+mn-ea"/>
                <a:cs typeface="Arial" charset="0"/>
              </a:rPr>
              <a:t> Ken Takahashi, IGP</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3">
            <a:extLst>
              <a:ext uri="{FF2B5EF4-FFF2-40B4-BE49-F238E27FC236}">
                <a16:creationId xmlns:a16="http://schemas.microsoft.com/office/drawing/2014/main" id="{728395B1-156B-488B-86F4-BB0B12A182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25" y="890588"/>
            <a:ext cx="5189538" cy="484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7" name="Picture 2">
            <a:extLst>
              <a:ext uri="{FF2B5EF4-FFF2-40B4-BE49-F238E27FC236}">
                <a16:creationId xmlns:a16="http://schemas.microsoft.com/office/drawing/2014/main" id="{770111C7-F219-47F0-8522-E94975AC2F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3200" y="1651000"/>
            <a:ext cx="3351213" cy="214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3 Flecha abajo">
            <a:extLst>
              <a:ext uri="{FF2B5EF4-FFF2-40B4-BE49-F238E27FC236}">
                <a16:creationId xmlns:a16="http://schemas.microsoft.com/office/drawing/2014/main" id="{2922A1AF-C05D-49C3-B1B6-681CDAB686DE}"/>
              </a:ext>
            </a:extLst>
          </p:cNvPr>
          <p:cNvSpPr/>
          <p:nvPr/>
        </p:nvSpPr>
        <p:spPr>
          <a:xfrm rot="10800000">
            <a:off x="6772275" y="1585913"/>
            <a:ext cx="227013" cy="639762"/>
          </a:xfrm>
          <a:prstGeom prst="downArrow">
            <a:avLst/>
          </a:prstGeom>
          <a:solidFill>
            <a:srgbClr val="FFC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4 Flecha abajo">
            <a:extLst>
              <a:ext uri="{FF2B5EF4-FFF2-40B4-BE49-F238E27FC236}">
                <a16:creationId xmlns:a16="http://schemas.microsoft.com/office/drawing/2014/main" id="{FCEB9467-C1E8-402E-B958-EF7CEC039CC1}"/>
              </a:ext>
            </a:extLst>
          </p:cNvPr>
          <p:cNvSpPr/>
          <p:nvPr/>
        </p:nvSpPr>
        <p:spPr>
          <a:xfrm>
            <a:off x="6043613" y="1876425"/>
            <a:ext cx="227012" cy="638175"/>
          </a:xfrm>
          <a:prstGeom prst="downArrow">
            <a:avLst/>
          </a:prstGeom>
          <a:solidFill>
            <a:srgbClr val="FFC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5 CuadroTexto">
            <a:extLst>
              <a:ext uri="{FF2B5EF4-FFF2-40B4-BE49-F238E27FC236}">
                <a16:creationId xmlns:a16="http://schemas.microsoft.com/office/drawing/2014/main" id="{E55242CB-27DA-416D-842E-610A011A3BEB}"/>
              </a:ext>
            </a:extLst>
          </p:cNvPr>
          <p:cNvSpPr txBox="1"/>
          <p:nvPr/>
        </p:nvSpPr>
        <p:spPr>
          <a:xfrm>
            <a:off x="6643688" y="1222375"/>
            <a:ext cx="1576387" cy="368300"/>
          </a:xfrm>
          <a:prstGeom prst="rect">
            <a:avLst/>
          </a:prstGeom>
          <a:no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Arial" charset="0"/>
              </a:rPr>
              <a:t>LE = f(</a:t>
            </a:r>
            <a:r>
              <a:rPr kumimoji="0" lang="en-US" sz="1800" b="0" i="0" u="none" strike="noStrike" kern="1200" cap="none" spc="0" normalizeH="0" baseline="0" noProof="0" dirty="0" err="1">
                <a:ln>
                  <a:noFill/>
                </a:ln>
                <a:solidFill>
                  <a:prstClr val="black"/>
                </a:solidFill>
                <a:effectLst/>
                <a:uLnTx/>
                <a:uFillTx/>
                <a:latin typeface="Calibri"/>
                <a:ea typeface="+mn-ea"/>
                <a:cs typeface="Arial" charset="0"/>
              </a:rPr>
              <a:t>u,Ta,SST</a:t>
            </a:r>
            <a:r>
              <a:rPr kumimoji="0" lang="en-US" sz="1800" b="0" i="0" u="none" strike="noStrike" kern="1200" cap="none" spc="0" normalizeH="0" baseline="0" noProof="0" dirty="0">
                <a:ln>
                  <a:noFill/>
                </a:ln>
                <a:solidFill>
                  <a:prstClr val="black"/>
                </a:solidFill>
                <a:effectLst/>
                <a:uLnTx/>
                <a:uFillTx/>
                <a:latin typeface="Calibri"/>
                <a:ea typeface="+mn-ea"/>
                <a:cs typeface="Arial" charset="0"/>
              </a:rPr>
              <a:t>)</a:t>
            </a:r>
          </a:p>
        </p:txBody>
      </p:sp>
      <p:sp>
        <p:nvSpPr>
          <p:cNvPr id="7" name="6 CuadroTexto">
            <a:extLst>
              <a:ext uri="{FF2B5EF4-FFF2-40B4-BE49-F238E27FC236}">
                <a16:creationId xmlns:a16="http://schemas.microsoft.com/office/drawing/2014/main" id="{A2F54347-38E9-46F9-A301-24B1CCF1447D}"/>
              </a:ext>
            </a:extLst>
          </p:cNvPr>
          <p:cNvSpPr txBox="1"/>
          <p:nvPr/>
        </p:nvSpPr>
        <p:spPr>
          <a:xfrm>
            <a:off x="5946775" y="1495425"/>
            <a:ext cx="412750" cy="369888"/>
          </a:xfrm>
          <a:prstGeom prst="rect">
            <a:avLst/>
          </a:prstGeom>
          <a:no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Arial" charset="0"/>
              </a:rPr>
              <a:t>RS</a:t>
            </a:r>
          </a:p>
        </p:txBody>
      </p:sp>
      <p:pic>
        <p:nvPicPr>
          <p:cNvPr id="36872" name="Picture 4">
            <a:extLst>
              <a:ext uri="{FF2B5EF4-FFF2-40B4-BE49-F238E27FC236}">
                <a16:creationId xmlns:a16="http://schemas.microsoft.com/office/drawing/2014/main" id="{96C083FD-B672-4F9D-A2AD-28449DDF3F9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3863" y="3787775"/>
            <a:ext cx="2890837" cy="184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3" name="Text Box 4">
            <a:extLst>
              <a:ext uri="{FF2B5EF4-FFF2-40B4-BE49-F238E27FC236}">
                <a16:creationId xmlns:a16="http://schemas.microsoft.com/office/drawing/2014/main" id="{150CBF87-42EC-4B10-A818-FD81B3946899}"/>
              </a:ext>
            </a:extLst>
          </p:cNvPr>
          <p:cNvSpPr txBox="1">
            <a:spLocks noChangeArrowheads="1"/>
          </p:cNvSpPr>
          <p:nvPr/>
        </p:nvSpPr>
        <p:spPr bwMode="auto">
          <a:xfrm>
            <a:off x="1366838" y="236538"/>
            <a:ext cx="66357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n-US" sz="2800" b="0" i="0" u="none" strike="noStrike" kern="1200" cap="none" spc="0" normalizeH="0" baseline="0" noProof="0">
                <a:ln>
                  <a:noFill/>
                </a:ln>
                <a:solidFill>
                  <a:srgbClr val="00B0F0"/>
                </a:solidFill>
                <a:effectLst/>
                <a:uLnTx/>
                <a:uFillTx/>
                <a:latin typeface="Calibri" panose="020F0502020204030204" pitchFamily="34" charset="0"/>
                <a:ea typeface="+mn-ea"/>
                <a:cs typeface="Arial" panose="020B0604020202020204" pitchFamily="34" charset="0"/>
              </a:rPr>
              <a:t>Viento costero y SST…el huevo y la gallina?</a:t>
            </a:r>
          </a:p>
        </p:txBody>
      </p:sp>
      <p:sp>
        <p:nvSpPr>
          <p:cNvPr id="10" name="CuadroTexto 5">
            <a:extLst>
              <a:ext uri="{FF2B5EF4-FFF2-40B4-BE49-F238E27FC236}">
                <a16:creationId xmlns:a16="http://schemas.microsoft.com/office/drawing/2014/main" id="{47C312F4-E298-4ADE-9977-4B2BA8EBB0CE}"/>
              </a:ext>
            </a:extLst>
          </p:cNvPr>
          <p:cNvSpPr txBox="1">
            <a:spLocks noChangeArrowheads="1"/>
          </p:cNvSpPr>
          <p:nvPr/>
        </p:nvSpPr>
        <p:spPr bwMode="auto">
          <a:xfrm>
            <a:off x="7685088" y="6467475"/>
            <a:ext cx="1362075" cy="277813"/>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1" u="none" strike="noStrike" kern="1200" cap="none" spc="0" normalizeH="0" baseline="0" noProof="0" dirty="0">
                <a:ln>
                  <a:noFill/>
                </a:ln>
                <a:solidFill>
                  <a:prstClr val="white">
                    <a:lumMod val="50000"/>
                  </a:prstClr>
                </a:solidFill>
                <a:effectLst/>
                <a:uLnTx/>
                <a:uFillTx/>
                <a:latin typeface="Calibri" pitchFamily="34" charset="0"/>
                <a:ea typeface="+mn-ea"/>
                <a:cs typeface="Arial" charset="0"/>
              </a:rPr>
              <a:t>Garreaud 2018b</a:t>
            </a:r>
          </a:p>
        </p:txBody>
      </p:sp>
      <p:sp>
        <p:nvSpPr>
          <p:cNvPr id="11" name="Text Box 4">
            <a:extLst>
              <a:ext uri="{FF2B5EF4-FFF2-40B4-BE49-F238E27FC236}">
                <a16:creationId xmlns:a16="http://schemas.microsoft.com/office/drawing/2014/main" id="{D5EA1E2C-1F69-4CEA-8A7A-7511E66E85F0}"/>
              </a:ext>
            </a:extLst>
          </p:cNvPr>
          <p:cNvSpPr txBox="1">
            <a:spLocks noChangeArrowheads="1"/>
          </p:cNvSpPr>
          <p:nvPr/>
        </p:nvSpPr>
        <p:spPr bwMode="auto">
          <a:xfrm>
            <a:off x="1422400" y="5924550"/>
            <a:ext cx="6635750" cy="522288"/>
          </a:xfrm>
          <a:prstGeom prst="rect">
            <a:avLst/>
          </a:prstGeom>
          <a:noFill/>
          <a:ln w="9525">
            <a:noFill/>
            <a:miter lim="800000"/>
            <a:headEnd/>
            <a:tailEnd/>
          </a:ln>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sz="2800" b="0" i="0" u="none" strike="noStrike" kern="1200" cap="none" spc="0" normalizeH="0" baseline="0" noProof="0" dirty="0">
                <a:ln>
                  <a:noFill/>
                </a:ln>
                <a:solidFill>
                  <a:prstClr val="white">
                    <a:lumMod val="50000"/>
                  </a:prstClr>
                </a:solidFill>
                <a:effectLst/>
                <a:uLnTx/>
                <a:uFillTx/>
                <a:latin typeface="Calibri" pitchFamily="34" charset="0"/>
                <a:ea typeface="+mn-ea"/>
                <a:cs typeface="Arial" charset="0"/>
              </a:rPr>
              <a:t>SST </a:t>
            </a:r>
            <a:r>
              <a:rPr kumimoji="0" lang="es-CL" sz="2800" b="0" i="0" u="none" strike="noStrike" kern="1200" cap="none" spc="0" normalizeH="0" baseline="0" noProof="0" dirty="0">
                <a:ln>
                  <a:noFill/>
                </a:ln>
                <a:solidFill>
                  <a:prstClr val="white">
                    <a:lumMod val="50000"/>
                  </a:prstClr>
                </a:solidFill>
                <a:effectLst/>
                <a:uLnTx/>
                <a:uFillTx/>
                <a:latin typeface="Calibri" pitchFamily="34" charset="0"/>
                <a:ea typeface="+mn-ea"/>
                <a:cs typeface="Arial" charset="0"/>
                <a:sym typeface="Symbol"/>
              </a:rPr>
              <a:t> Viento costero  ??? </a:t>
            </a:r>
            <a:endParaRPr kumimoji="0" lang="es-CL" sz="2800" b="0" i="0" u="none" strike="noStrike" kern="1200" cap="none" spc="0" normalizeH="0" baseline="0" noProof="0" dirty="0">
              <a:ln>
                <a:noFill/>
              </a:ln>
              <a:solidFill>
                <a:prstClr val="white">
                  <a:lumMod val="50000"/>
                </a:prstClr>
              </a:solidFill>
              <a:effectLst/>
              <a:uLnTx/>
              <a:uFillTx/>
              <a:latin typeface="Calibri" pitchFamily="34" charset="0"/>
              <a:ea typeface="+mn-ea"/>
              <a:cs typeface="Arial"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9634" name="Picture 3">
            <a:extLst>
              <a:ext uri="{FF2B5EF4-FFF2-40B4-BE49-F238E27FC236}">
                <a16:creationId xmlns:a16="http://schemas.microsoft.com/office/drawing/2014/main" id="{B9131709-4275-4C88-856F-D386E255A3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4788" y="663575"/>
            <a:ext cx="5961062" cy="592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3 Forma libre">
            <a:extLst>
              <a:ext uri="{FF2B5EF4-FFF2-40B4-BE49-F238E27FC236}">
                <a16:creationId xmlns:a16="http://schemas.microsoft.com/office/drawing/2014/main" id="{F12CA6CE-3734-44FF-A8D2-2BED18AAA24C}"/>
              </a:ext>
            </a:extLst>
          </p:cNvPr>
          <p:cNvSpPr/>
          <p:nvPr/>
        </p:nvSpPr>
        <p:spPr>
          <a:xfrm>
            <a:off x="4584700" y="3459163"/>
            <a:ext cx="2303463" cy="1387475"/>
          </a:xfrm>
          <a:custGeom>
            <a:avLst/>
            <a:gdLst>
              <a:gd name="connsiteX0" fmla="*/ 170329 w 2291976"/>
              <a:gd name="connsiteY0" fmla="*/ 216647 h 1386541"/>
              <a:gd name="connsiteX1" fmla="*/ 573741 w 2291976"/>
              <a:gd name="connsiteY1" fmla="*/ 91141 h 1386541"/>
              <a:gd name="connsiteX2" fmla="*/ 1183341 w 2291976"/>
              <a:gd name="connsiteY2" fmla="*/ 1494 h 1386541"/>
              <a:gd name="connsiteX3" fmla="*/ 1837765 w 2291976"/>
              <a:gd name="connsiteY3" fmla="*/ 82176 h 1386541"/>
              <a:gd name="connsiteX4" fmla="*/ 2205318 w 2291976"/>
              <a:gd name="connsiteY4" fmla="*/ 422835 h 1386541"/>
              <a:gd name="connsiteX5" fmla="*/ 2277035 w 2291976"/>
              <a:gd name="connsiteY5" fmla="*/ 673847 h 1386541"/>
              <a:gd name="connsiteX6" fmla="*/ 2277035 w 2291976"/>
              <a:gd name="connsiteY6" fmla="*/ 969682 h 1386541"/>
              <a:gd name="connsiteX7" fmla="*/ 2187388 w 2291976"/>
              <a:gd name="connsiteY7" fmla="*/ 1166906 h 1386541"/>
              <a:gd name="connsiteX8" fmla="*/ 2026024 w 2291976"/>
              <a:gd name="connsiteY8" fmla="*/ 1346200 h 1386541"/>
              <a:gd name="connsiteX9" fmla="*/ 1855694 w 2291976"/>
              <a:gd name="connsiteY9" fmla="*/ 1382059 h 1386541"/>
              <a:gd name="connsiteX10" fmla="*/ 1685365 w 2291976"/>
              <a:gd name="connsiteY10" fmla="*/ 1319306 h 1386541"/>
              <a:gd name="connsiteX11" fmla="*/ 1398494 w 2291976"/>
              <a:gd name="connsiteY11" fmla="*/ 1059329 h 1386541"/>
              <a:gd name="connsiteX12" fmla="*/ 1057835 w 2291976"/>
              <a:gd name="connsiteY12" fmla="*/ 808317 h 1386541"/>
              <a:gd name="connsiteX13" fmla="*/ 699247 w 2291976"/>
              <a:gd name="connsiteY13" fmla="*/ 602129 h 1386541"/>
              <a:gd name="connsiteX14" fmla="*/ 439271 w 2291976"/>
              <a:gd name="connsiteY14" fmla="*/ 503517 h 1386541"/>
              <a:gd name="connsiteX15" fmla="*/ 116541 w 2291976"/>
              <a:gd name="connsiteY15" fmla="*/ 395941 h 1386541"/>
              <a:gd name="connsiteX16" fmla="*/ 0 w 2291976"/>
              <a:gd name="connsiteY16" fmla="*/ 324223 h 1386541"/>
              <a:gd name="connsiteX17" fmla="*/ 116541 w 2291976"/>
              <a:gd name="connsiteY17" fmla="*/ 234576 h 1386541"/>
              <a:gd name="connsiteX0" fmla="*/ 170329 w 2291976"/>
              <a:gd name="connsiteY0" fmla="*/ 216647 h 1386541"/>
              <a:gd name="connsiteX1" fmla="*/ 573741 w 2291976"/>
              <a:gd name="connsiteY1" fmla="*/ 91141 h 1386541"/>
              <a:gd name="connsiteX2" fmla="*/ 1183341 w 2291976"/>
              <a:gd name="connsiteY2" fmla="*/ 1494 h 1386541"/>
              <a:gd name="connsiteX3" fmla="*/ 1837765 w 2291976"/>
              <a:gd name="connsiteY3" fmla="*/ 82176 h 1386541"/>
              <a:gd name="connsiteX4" fmla="*/ 2205318 w 2291976"/>
              <a:gd name="connsiteY4" fmla="*/ 422835 h 1386541"/>
              <a:gd name="connsiteX5" fmla="*/ 2277035 w 2291976"/>
              <a:gd name="connsiteY5" fmla="*/ 673847 h 1386541"/>
              <a:gd name="connsiteX6" fmla="*/ 2277035 w 2291976"/>
              <a:gd name="connsiteY6" fmla="*/ 969682 h 1386541"/>
              <a:gd name="connsiteX7" fmla="*/ 2187388 w 2291976"/>
              <a:gd name="connsiteY7" fmla="*/ 1166906 h 1386541"/>
              <a:gd name="connsiteX8" fmla="*/ 2026024 w 2291976"/>
              <a:gd name="connsiteY8" fmla="*/ 1346200 h 1386541"/>
              <a:gd name="connsiteX9" fmla="*/ 1855694 w 2291976"/>
              <a:gd name="connsiteY9" fmla="*/ 1382059 h 1386541"/>
              <a:gd name="connsiteX10" fmla="*/ 1685365 w 2291976"/>
              <a:gd name="connsiteY10" fmla="*/ 1319306 h 1386541"/>
              <a:gd name="connsiteX11" fmla="*/ 1398494 w 2291976"/>
              <a:gd name="connsiteY11" fmla="*/ 1059329 h 1386541"/>
              <a:gd name="connsiteX12" fmla="*/ 1057835 w 2291976"/>
              <a:gd name="connsiteY12" fmla="*/ 808317 h 1386541"/>
              <a:gd name="connsiteX13" fmla="*/ 699247 w 2291976"/>
              <a:gd name="connsiteY13" fmla="*/ 602129 h 1386541"/>
              <a:gd name="connsiteX14" fmla="*/ 439271 w 2291976"/>
              <a:gd name="connsiteY14" fmla="*/ 503517 h 1386541"/>
              <a:gd name="connsiteX15" fmla="*/ 116541 w 2291976"/>
              <a:gd name="connsiteY15" fmla="*/ 395941 h 1386541"/>
              <a:gd name="connsiteX16" fmla="*/ 0 w 2291976"/>
              <a:gd name="connsiteY16" fmla="*/ 324223 h 1386541"/>
              <a:gd name="connsiteX17" fmla="*/ 116541 w 2291976"/>
              <a:gd name="connsiteY17" fmla="*/ 234576 h 1386541"/>
              <a:gd name="connsiteX18" fmla="*/ 170329 w 2291976"/>
              <a:gd name="connsiteY18" fmla="*/ 216647 h 1386541"/>
              <a:gd name="connsiteX0" fmla="*/ 170329 w 2291976"/>
              <a:gd name="connsiteY0" fmla="*/ 216647 h 1386541"/>
              <a:gd name="connsiteX1" fmla="*/ 573741 w 2291976"/>
              <a:gd name="connsiteY1" fmla="*/ 91141 h 1386541"/>
              <a:gd name="connsiteX2" fmla="*/ 1183341 w 2291976"/>
              <a:gd name="connsiteY2" fmla="*/ 1494 h 1386541"/>
              <a:gd name="connsiteX3" fmla="*/ 1837765 w 2291976"/>
              <a:gd name="connsiteY3" fmla="*/ 82176 h 1386541"/>
              <a:gd name="connsiteX4" fmla="*/ 2205318 w 2291976"/>
              <a:gd name="connsiteY4" fmla="*/ 422835 h 1386541"/>
              <a:gd name="connsiteX5" fmla="*/ 2277035 w 2291976"/>
              <a:gd name="connsiteY5" fmla="*/ 673847 h 1386541"/>
              <a:gd name="connsiteX6" fmla="*/ 2277035 w 2291976"/>
              <a:gd name="connsiteY6" fmla="*/ 969682 h 1386541"/>
              <a:gd name="connsiteX7" fmla="*/ 2187388 w 2291976"/>
              <a:gd name="connsiteY7" fmla="*/ 1166906 h 1386541"/>
              <a:gd name="connsiteX8" fmla="*/ 2026024 w 2291976"/>
              <a:gd name="connsiteY8" fmla="*/ 1346200 h 1386541"/>
              <a:gd name="connsiteX9" fmla="*/ 1855694 w 2291976"/>
              <a:gd name="connsiteY9" fmla="*/ 1382059 h 1386541"/>
              <a:gd name="connsiteX10" fmla="*/ 1685365 w 2291976"/>
              <a:gd name="connsiteY10" fmla="*/ 1319306 h 1386541"/>
              <a:gd name="connsiteX11" fmla="*/ 1398494 w 2291976"/>
              <a:gd name="connsiteY11" fmla="*/ 1059329 h 1386541"/>
              <a:gd name="connsiteX12" fmla="*/ 1057835 w 2291976"/>
              <a:gd name="connsiteY12" fmla="*/ 808317 h 1386541"/>
              <a:gd name="connsiteX13" fmla="*/ 699247 w 2291976"/>
              <a:gd name="connsiteY13" fmla="*/ 602129 h 1386541"/>
              <a:gd name="connsiteX14" fmla="*/ 439271 w 2291976"/>
              <a:gd name="connsiteY14" fmla="*/ 503517 h 1386541"/>
              <a:gd name="connsiteX15" fmla="*/ 116541 w 2291976"/>
              <a:gd name="connsiteY15" fmla="*/ 395941 h 1386541"/>
              <a:gd name="connsiteX16" fmla="*/ 0 w 2291976"/>
              <a:gd name="connsiteY16" fmla="*/ 324223 h 1386541"/>
              <a:gd name="connsiteX17" fmla="*/ 116541 w 2291976"/>
              <a:gd name="connsiteY17" fmla="*/ 234576 h 1386541"/>
              <a:gd name="connsiteX18" fmla="*/ 170329 w 2291976"/>
              <a:gd name="connsiteY18" fmla="*/ 216647 h 1386541"/>
              <a:gd name="connsiteX0" fmla="*/ 170329 w 2291976"/>
              <a:gd name="connsiteY0" fmla="*/ 216647 h 1386541"/>
              <a:gd name="connsiteX1" fmla="*/ 573741 w 2291976"/>
              <a:gd name="connsiteY1" fmla="*/ 91141 h 1386541"/>
              <a:gd name="connsiteX2" fmla="*/ 1183341 w 2291976"/>
              <a:gd name="connsiteY2" fmla="*/ 1494 h 1386541"/>
              <a:gd name="connsiteX3" fmla="*/ 1837765 w 2291976"/>
              <a:gd name="connsiteY3" fmla="*/ 82176 h 1386541"/>
              <a:gd name="connsiteX4" fmla="*/ 2205318 w 2291976"/>
              <a:gd name="connsiteY4" fmla="*/ 422835 h 1386541"/>
              <a:gd name="connsiteX5" fmla="*/ 2277035 w 2291976"/>
              <a:gd name="connsiteY5" fmla="*/ 673847 h 1386541"/>
              <a:gd name="connsiteX6" fmla="*/ 2277035 w 2291976"/>
              <a:gd name="connsiteY6" fmla="*/ 969682 h 1386541"/>
              <a:gd name="connsiteX7" fmla="*/ 2187388 w 2291976"/>
              <a:gd name="connsiteY7" fmla="*/ 1166906 h 1386541"/>
              <a:gd name="connsiteX8" fmla="*/ 2026024 w 2291976"/>
              <a:gd name="connsiteY8" fmla="*/ 1346200 h 1386541"/>
              <a:gd name="connsiteX9" fmla="*/ 1855694 w 2291976"/>
              <a:gd name="connsiteY9" fmla="*/ 1382059 h 1386541"/>
              <a:gd name="connsiteX10" fmla="*/ 1685365 w 2291976"/>
              <a:gd name="connsiteY10" fmla="*/ 1319306 h 1386541"/>
              <a:gd name="connsiteX11" fmla="*/ 1398494 w 2291976"/>
              <a:gd name="connsiteY11" fmla="*/ 1059329 h 1386541"/>
              <a:gd name="connsiteX12" fmla="*/ 1057835 w 2291976"/>
              <a:gd name="connsiteY12" fmla="*/ 808317 h 1386541"/>
              <a:gd name="connsiteX13" fmla="*/ 699247 w 2291976"/>
              <a:gd name="connsiteY13" fmla="*/ 602129 h 1386541"/>
              <a:gd name="connsiteX14" fmla="*/ 439271 w 2291976"/>
              <a:gd name="connsiteY14" fmla="*/ 503517 h 1386541"/>
              <a:gd name="connsiteX15" fmla="*/ 116541 w 2291976"/>
              <a:gd name="connsiteY15" fmla="*/ 395941 h 1386541"/>
              <a:gd name="connsiteX16" fmla="*/ 0 w 2291976"/>
              <a:gd name="connsiteY16" fmla="*/ 324223 h 1386541"/>
              <a:gd name="connsiteX17" fmla="*/ 116541 w 2291976"/>
              <a:gd name="connsiteY17" fmla="*/ 234576 h 1386541"/>
              <a:gd name="connsiteX18" fmla="*/ 170329 w 2291976"/>
              <a:gd name="connsiteY18" fmla="*/ 216647 h 1386541"/>
              <a:gd name="connsiteX0" fmla="*/ 116541 w 2291976"/>
              <a:gd name="connsiteY0" fmla="*/ 234576 h 1386541"/>
              <a:gd name="connsiteX1" fmla="*/ 573741 w 2291976"/>
              <a:gd name="connsiteY1" fmla="*/ 91141 h 1386541"/>
              <a:gd name="connsiteX2" fmla="*/ 1183341 w 2291976"/>
              <a:gd name="connsiteY2" fmla="*/ 1494 h 1386541"/>
              <a:gd name="connsiteX3" fmla="*/ 1837765 w 2291976"/>
              <a:gd name="connsiteY3" fmla="*/ 82176 h 1386541"/>
              <a:gd name="connsiteX4" fmla="*/ 2205318 w 2291976"/>
              <a:gd name="connsiteY4" fmla="*/ 422835 h 1386541"/>
              <a:gd name="connsiteX5" fmla="*/ 2277035 w 2291976"/>
              <a:gd name="connsiteY5" fmla="*/ 673847 h 1386541"/>
              <a:gd name="connsiteX6" fmla="*/ 2277035 w 2291976"/>
              <a:gd name="connsiteY6" fmla="*/ 969682 h 1386541"/>
              <a:gd name="connsiteX7" fmla="*/ 2187388 w 2291976"/>
              <a:gd name="connsiteY7" fmla="*/ 1166906 h 1386541"/>
              <a:gd name="connsiteX8" fmla="*/ 2026024 w 2291976"/>
              <a:gd name="connsiteY8" fmla="*/ 1346200 h 1386541"/>
              <a:gd name="connsiteX9" fmla="*/ 1855694 w 2291976"/>
              <a:gd name="connsiteY9" fmla="*/ 1382059 h 1386541"/>
              <a:gd name="connsiteX10" fmla="*/ 1685365 w 2291976"/>
              <a:gd name="connsiteY10" fmla="*/ 1319306 h 1386541"/>
              <a:gd name="connsiteX11" fmla="*/ 1398494 w 2291976"/>
              <a:gd name="connsiteY11" fmla="*/ 1059329 h 1386541"/>
              <a:gd name="connsiteX12" fmla="*/ 1057835 w 2291976"/>
              <a:gd name="connsiteY12" fmla="*/ 808317 h 1386541"/>
              <a:gd name="connsiteX13" fmla="*/ 699247 w 2291976"/>
              <a:gd name="connsiteY13" fmla="*/ 602129 h 1386541"/>
              <a:gd name="connsiteX14" fmla="*/ 439271 w 2291976"/>
              <a:gd name="connsiteY14" fmla="*/ 503517 h 1386541"/>
              <a:gd name="connsiteX15" fmla="*/ 116541 w 2291976"/>
              <a:gd name="connsiteY15" fmla="*/ 395941 h 1386541"/>
              <a:gd name="connsiteX16" fmla="*/ 0 w 2291976"/>
              <a:gd name="connsiteY16" fmla="*/ 324223 h 1386541"/>
              <a:gd name="connsiteX17" fmla="*/ 116541 w 2291976"/>
              <a:gd name="connsiteY17" fmla="*/ 234576 h 1386541"/>
              <a:gd name="connsiteX0" fmla="*/ 174731 w 2300289"/>
              <a:gd name="connsiteY0" fmla="*/ 207975 h 1386541"/>
              <a:gd name="connsiteX1" fmla="*/ 582054 w 2300289"/>
              <a:gd name="connsiteY1" fmla="*/ 91141 h 1386541"/>
              <a:gd name="connsiteX2" fmla="*/ 1191654 w 2300289"/>
              <a:gd name="connsiteY2" fmla="*/ 1494 h 1386541"/>
              <a:gd name="connsiteX3" fmla="*/ 1846078 w 2300289"/>
              <a:gd name="connsiteY3" fmla="*/ 82176 h 1386541"/>
              <a:gd name="connsiteX4" fmla="*/ 2213631 w 2300289"/>
              <a:gd name="connsiteY4" fmla="*/ 422835 h 1386541"/>
              <a:gd name="connsiteX5" fmla="*/ 2285348 w 2300289"/>
              <a:gd name="connsiteY5" fmla="*/ 673847 h 1386541"/>
              <a:gd name="connsiteX6" fmla="*/ 2285348 w 2300289"/>
              <a:gd name="connsiteY6" fmla="*/ 969682 h 1386541"/>
              <a:gd name="connsiteX7" fmla="*/ 2195701 w 2300289"/>
              <a:gd name="connsiteY7" fmla="*/ 1166906 h 1386541"/>
              <a:gd name="connsiteX8" fmla="*/ 2034337 w 2300289"/>
              <a:gd name="connsiteY8" fmla="*/ 1346200 h 1386541"/>
              <a:gd name="connsiteX9" fmla="*/ 1864007 w 2300289"/>
              <a:gd name="connsiteY9" fmla="*/ 1382059 h 1386541"/>
              <a:gd name="connsiteX10" fmla="*/ 1693678 w 2300289"/>
              <a:gd name="connsiteY10" fmla="*/ 1319306 h 1386541"/>
              <a:gd name="connsiteX11" fmla="*/ 1406807 w 2300289"/>
              <a:gd name="connsiteY11" fmla="*/ 1059329 h 1386541"/>
              <a:gd name="connsiteX12" fmla="*/ 1066148 w 2300289"/>
              <a:gd name="connsiteY12" fmla="*/ 808317 h 1386541"/>
              <a:gd name="connsiteX13" fmla="*/ 707560 w 2300289"/>
              <a:gd name="connsiteY13" fmla="*/ 602129 h 1386541"/>
              <a:gd name="connsiteX14" fmla="*/ 447584 w 2300289"/>
              <a:gd name="connsiteY14" fmla="*/ 503517 h 1386541"/>
              <a:gd name="connsiteX15" fmla="*/ 124854 w 2300289"/>
              <a:gd name="connsiteY15" fmla="*/ 395941 h 1386541"/>
              <a:gd name="connsiteX16" fmla="*/ 8313 w 2300289"/>
              <a:gd name="connsiteY16" fmla="*/ 324223 h 1386541"/>
              <a:gd name="connsiteX17" fmla="*/ 174731 w 2300289"/>
              <a:gd name="connsiteY17" fmla="*/ 207975 h 1386541"/>
              <a:gd name="connsiteX0" fmla="*/ 174731 w 2300289"/>
              <a:gd name="connsiteY0" fmla="*/ 207975 h 1386541"/>
              <a:gd name="connsiteX1" fmla="*/ 582054 w 2300289"/>
              <a:gd name="connsiteY1" fmla="*/ 91141 h 1386541"/>
              <a:gd name="connsiteX2" fmla="*/ 1191654 w 2300289"/>
              <a:gd name="connsiteY2" fmla="*/ 1494 h 1386541"/>
              <a:gd name="connsiteX3" fmla="*/ 1846078 w 2300289"/>
              <a:gd name="connsiteY3" fmla="*/ 82176 h 1386541"/>
              <a:gd name="connsiteX4" fmla="*/ 2213631 w 2300289"/>
              <a:gd name="connsiteY4" fmla="*/ 422835 h 1386541"/>
              <a:gd name="connsiteX5" fmla="*/ 2285348 w 2300289"/>
              <a:gd name="connsiteY5" fmla="*/ 673847 h 1386541"/>
              <a:gd name="connsiteX6" fmla="*/ 2285348 w 2300289"/>
              <a:gd name="connsiteY6" fmla="*/ 969682 h 1386541"/>
              <a:gd name="connsiteX7" fmla="*/ 2195701 w 2300289"/>
              <a:gd name="connsiteY7" fmla="*/ 1166906 h 1386541"/>
              <a:gd name="connsiteX8" fmla="*/ 2034337 w 2300289"/>
              <a:gd name="connsiteY8" fmla="*/ 1346200 h 1386541"/>
              <a:gd name="connsiteX9" fmla="*/ 1864007 w 2300289"/>
              <a:gd name="connsiteY9" fmla="*/ 1382059 h 1386541"/>
              <a:gd name="connsiteX10" fmla="*/ 1693678 w 2300289"/>
              <a:gd name="connsiteY10" fmla="*/ 1319306 h 1386541"/>
              <a:gd name="connsiteX11" fmla="*/ 1406807 w 2300289"/>
              <a:gd name="connsiteY11" fmla="*/ 1059329 h 1386541"/>
              <a:gd name="connsiteX12" fmla="*/ 1066148 w 2300289"/>
              <a:gd name="connsiteY12" fmla="*/ 808317 h 1386541"/>
              <a:gd name="connsiteX13" fmla="*/ 707560 w 2300289"/>
              <a:gd name="connsiteY13" fmla="*/ 602129 h 1386541"/>
              <a:gd name="connsiteX14" fmla="*/ 447584 w 2300289"/>
              <a:gd name="connsiteY14" fmla="*/ 503517 h 1386541"/>
              <a:gd name="connsiteX15" fmla="*/ 124854 w 2300289"/>
              <a:gd name="connsiteY15" fmla="*/ 395941 h 1386541"/>
              <a:gd name="connsiteX16" fmla="*/ 8313 w 2300289"/>
              <a:gd name="connsiteY16" fmla="*/ 324223 h 1386541"/>
              <a:gd name="connsiteX17" fmla="*/ 174731 w 2300289"/>
              <a:gd name="connsiteY17" fmla="*/ 207975 h 1386541"/>
              <a:gd name="connsiteX0" fmla="*/ 174731 w 2300289"/>
              <a:gd name="connsiteY0" fmla="*/ 207975 h 1386541"/>
              <a:gd name="connsiteX1" fmla="*/ 582054 w 2300289"/>
              <a:gd name="connsiteY1" fmla="*/ 91141 h 1386541"/>
              <a:gd name="connsiteX2" fmla="*/ 1191654 w 2300289"/>
              <a:gd name="connsiteY2" fmla="*/ 1494 h 1386541"/>
              <a:gd name="connsiteX3" fmla="*/ 1846078 w 2300289"/>
              <a:gd name="connsiteY3" fmla="*/ 82176 h 1386541"/>
              <a:gd name="connsiteX4" fmla="*/ 2213631 w 2300289"/>
              <a:gd name="connsiteY4" fmla="*/ 422835 h 1386541"/>
              <a:gd name="connsiteX5" fmla="*/ 2285348 w 2300289"/>
              <a:gd name="connsiteY5" fmla="*/ 673847 h 1386541"/>
              <a:gd name="connsiteX6" fmla="*/ 2285348 w 2300289"/>
              <a:gd name="connsiteY6" fmla="*/ 969682 h 1386541"/>
              <a:gd name="connsiteX7" fmla="*/ 2195701 w 2300289"/>
              <a:gd name="connsiteY7" fmla="*/ 1166906 h 1386541"/>
              <a:gd name="connsiteX8" fmla="*/ 2034337 w 2300289"/>
              <a:gd name="connsiteY8" fmla="*/ 1346200 h 1386541"/>
              <a:gd name="connsiteX9" fmla="*/ 1864007 w 2300289"/>
              <a:gd name="connsiteY9" fmla="*/ 1382059 h 1386541"/>
              <a:gd name="connsiteX10" fmla="*/ 1693678 w 2300289"/>
              <a:gd name="connsiteY10" fmla="*/ 1319306 h 1386541"/>
              <a:gd name="connsiteX11" fmla="*/ 1406807 w 2300289"/>
              <a:gd name="connsiteY11" fmla="*/ 1059329 h 1386541"/>
              <a:gd name="connsiteX12" fmla="*/ 1066148 w 2300289"/>
              <a:gd name="connsiteY12" fmla="*/ 808317 h 1386541"/>
              <a:gd name="connsiteX13" fmla="*/ 707560 w 2300289"/>
              <a:gd name="connsiteY13" fmla="*/ 602129 h 1386541"/>
              <a:gd name="connsiteX14" fmla="*/ 447584 w 2300289"/>
              <a:gd name="connsiteY14" fmla="*/ 503517 h 1386541"/>
              <a:gd name="connsiteX15" fmla="*/ 124854 w 2300289"/>
              <a:gd name="connsiteY15" fmla="*/ 395941 h 1386541"/>
              <a:gd name="connsiteX16" fmla="*/ 8313 w 2300289"/>
              <a:gd name="connsiteY16" fmla="*/ 324223 h 1386541"/>
              <a:gd name="connsiteX17" fmla="*/ 174731 w 2300289"/>
              <a:gd name="connsiteY17" fmla="*/ 207975 h 1386541"/>
              <a:gd name="connsiteX0" fmla="*/ 174731 w 2300289"/>
              <a:gd name="connsiteY0" fmla="*/ 207975 h 1386541"/>
              <a:gd name="connsiteX1" fmla="*/ 582054 w 2300289"/>
              <a:gd name="connsiteY1" fmla="*/ 91141 h 1386541"/>
              <a:gd name="connsiteX2" fmla="*/ 1191654 w 2300289"/>
              <a:gd name="connsiteY2" fmla="*/ 1494 h 1386541"/>
              <a:gd name="connsiteX3" fmla="*/ 1846078 w 2300289"/>
              <a:gd name="connsiteY3" fmla="*/ 82176 h 1386541"/>
              <a:gd name="connsiteX4" fmla="*/ 2230257 w 2300289"/>
              <a:gd name="connsiteY4" fmla="*/ 416185 h 1386541"/>
              <a:gd name="connsiteX5" fmla="*/ 2285348 w 2300289"/>
              <a:gd name="connsiteY5" fmla="*/ 673847 h 1386541"/>
              <a:gd name="connsiteX6" fmla="*/ 2285348 w 2300289"/>
              <a:gd name="connsiteY6" fmla="*/ 969682 h 1386541"/>
              <a:gd name="connsiteX7" fmla="*/ 2195701 w 2300289"/>
              <a:gd name="connsiteY7" fmla="*/ 1166906 h 1386541"/>
              <a:gd name="connsiteX8" fmla="*/ 2034337 w 2300289"/>
              <a:gd name="connsiteY8" fmla="*/ 1346200 h 1386541"/>
              <a:gd name="connsiteX9" fmla="*/ 1864007 w 2300289"/>
              <a:gd name="connsiteY9" fmla="*/ 1382059 h 1386541"/>
              <a:gd name="connsiteX10" fmla="*/ 1693678 w 2300289"/>
              <a:gd name="connsiteY10" fmla="*/ 1319306 h 1386541"/>
              <a:gd name="connsiteX11" fmla="*/ 1406807 w 2300289"/>
              <a:gd name="connsiteY11" fmla="*/ 1059329 h 1386541"/>
              <a:gd name="connsiteX12" fmla="*/ 1066148 w 2300289"/>
              <a:gd name="connsiteY12" fmla="*/ 808317 h 1386541"/>
              <a:gd name="connsiteX13" fmla="*/ 707560 w 2300289"/>
              <a:gd name="connsiteY13" fmla="*/ 602129 h 1386541"/>
              <a:gd name="connsiteX14" fmla="*/ 447584 w 2300289"/>
              <a:gd name="connsiteY14" fmla="*/ 503517 h 1386541"/>
              <a:gd name="connsiteX15" fmla="*/ 124854 w 2300289"/>
              <a:gd name="connsiteY15" fmla="*/ 395941 h 1386541"/>
              <a:gd name="connsiteX16" fmla="*/ 8313 w 2300289"/>
              <a:gd name="connsiteY16" fmla="*/ 324223 h 1386541"/>
              <a:gd name="connsiteX17" fmla="*/ 174731 w 2300289"/>
              <a:gd name="connsiteY17" fmla="*/ 207975 h 1386541"/>
              <a:gd name="connsiteX0" fmla="*/ 174731 w 2300289"/>
              <a:gd name="connsiteY0" fmla="*/ 207975 h 1386541"/>
              <a:gd name="connsiteX1" fmla="*/ 582054 w 2300289"/>
              <a:gd name="connsiteY1" fmla="*/ 91141 h 1386541"/>
              <a:gd name="connsiteX2" fmla="*/ 1191654 w 2300289"/>
              <a:gd name="connsiteY2" fmla="*/ 1494 h 1386541"/>
              <a:gd name="connsiteX3" fmla="*/ 1846078 w 2300289"/>
              <a:gd name="connsiteY3" fmla="*/ 82176 h 1386541"/>
              <a:gd name="connsiteX4" fmla="*/ 2230257 w 2300289"/>
              <a:gd name="connsiteY4" fmla="*/ 416185 h 1386541"/>
              <a:gd name="connsiteX5" fmla="*/ 2285348 w 2300289"/>
              <a:gd name="connsiteY5" fmla="*/ 673847 h 1386541"/>
              <a:gd name="connsiteX6" fmla="*/ 2285348 w 2300289"/>
              <a:gd name="connsiteY6" fmla="*/ 969682 h 1386541"/>
              <a:gd name="connsiteX7" fmla="*/ 2195701 w 2300289"/>
              <a:gd name="connsiteY7" fmla="*/ 1166906 h 1386541"/>
              <a:gd name="connsiteX8" fmla="*/ 2034337 w 2300289"/>
              <a:gd name="connsiteY8" fmla="*/ 1346200 h 1386541"/>
              <a:gd name="connsiteX9" fmla="*/ 1864007 w 2300289"/>
              <a:gd name="connsiteY9" fmla="*/ 1382059 h 1386541"/>
              <a:gd name="connsiteX10" fmla="*/ 1693678 w 2300289"/>
              <a:gd name="connsiteY10" fmla="*/ 1319306 h 1386541"/>
              <a:gd name="connsiteX11" fmla="*/ 1406807 w 2300289"/>
              <a:gd name="connsiteY11" fmla="*/ 1059329 h 1386541"/>
              <a:gd name="connsiteX12" fmla="*/ 1066148 w 2300289"/>
              <a:gd name="connsiteY12" fmla="*/ 808317 h 1386541"/>
              <a:gd name="connsiteX13" fmla="*/ 707560 w 2300289"/>
              <a:gd name="connsiteY13" fmla="*/ 602129 h 1386541"/>
              <a:gd name="connsiteX14" fmla="*/ 447584 w 2300289"/>
              <a:gd name="connsiteY14" fmla="*/ 503517 h 1386541"/>
              <a:gd name="connsiteX15" fmla="*/ 124854 w 2300289"/>
              <a:gd name="connsiteY15" fmla="*/ 395941 h 1386541"/>
              <a:gd name="connsiteX16" fmla="*/ 8313 w 2300289"/>
              <a:gd name="connsiteY16" fmla="*/ 324223 h 1386541"/>
              <a:gd name="connsiteX17" fmla="*/ 174731 w 2300289"/>
              <a:gd name="connsiteY17" fmla="*/ 207975 h 1386541"/>
              <a:gd name="connsiteX0" fmla="*/ 174731 w 2300289"/>
              <a:gd name="connsiteY0" fmla="*/ 207975 h 1386541"/>
              <a:gd name="connsiteX1" fmla="*/ 582054 w 2300289"/>
              <a:gd name="connsiteY1" fmla="*/ 91141 h 1386541"/>
              <a:gd name="connsiteX2" fmla="*/ 1191654 w 2300289"/>
              <a:gd name="connsiteY2" fmla="*/ 1494 h 1386541"/>
              <a:gd name="connsiteX3" fmla="*/ 1846078 w 2300289"/>
              <a:gd name="connsiteY3" fmla="*/ 82176 h 1386541"/>
              <a:gd name="connsiteX4" fmla="*/ 2230257 w 2300289"/>
              <a:gd name="connsiteY4" fmla="*/ 416185 h 1386541"/>
              <a:gd name="connsiteX5" fmla="*/ 2285348 w 2300289"/>
              <a:gd name="connsiteY5" fmla="*/ 673847 h 1386541"/>
              <a:gd name="connsiteX6" fmla="*/ 2285348 w 2300289"/>
              <a:gd name="connsiteY6" fmla="*/ 969682 h 1386541"/>
              <a:gd name="connsiteX7" fmla="*/ 2195701 w 2300289"/>
              <a:gd name="connsiteY7" fmla="*/ 1166906 h 1386541"/>
              <a:gd name="connsiteX8" fmla="*/ 2034337 w 2300289"/>
              <a:gd name="connsiteY8" fmla="*/ 1346200 h 1386541"/>
              <a:gd name="connsiteX9" fmla="*/ 1864007 w 2300289"/>
              <a:gd name="connsiteY9" fmla="*/ 1382059 h 1386541"/>
              <a:gd name="connsiteX10" fmla="*/ 1693678 w 2300289"/>
              <a:gd name="connsiteY10" fmla="*/ 1319306 h 1386541"/>
              <a:gd name="connsiteX11" fmla="*/ 1406807 w 2300289"/>
              <a:gd name="connsiteY11" fmla="*/ 1059329 h 1386541"/>
              <a:gd name="connsiteX12" fmla="*/ 1066148 w 2300289"/>
              <a:gd name="connsiteY12" fmla="*/ 808317 h 1386541"/>
              <a:gd name="connsiteX13" fmla="*/ 707560 w 2300289"/>
              <a:gd name="connsiteY13" fmla="*/ 602129 h 1386541"/>
              <a:gd name="connsiteX14" fmla="*/ 447584 w 2300289"/>
              <a:gd name="connsiteY14" fmla="*/ 503517 h 1386541"/>
              <a:gd name="connsiteX15" fmla="*/ 124854 w 2300289"/>
              <a:gd name="connsiteY15" fmla="*/ 395941 h 1386541"/>
              <a:gd name="connsiteX16" fmla="*/ 8313 w 2300289"/>
              <a:gd name="connsiteY16" fmla="*/ 324223 h 1386541"/>
              <a:gd name="connsiteX17" fmla="*/ 174731 w 2300289"/>
              <a:gd name="connsiteY17" fmla="*/ 207975 h 1386541"/>
              <a:gd name="connsiteX0" fmla="*/ 174731 w 2300289"/>
              <a:gd name="connsiteY0" fmla="*/ 207975 h 1386541"/>
              <a:gd name="connsiteX1" fmla="*/ 582054 w 2300289"/>
              <a:gd name="connsiteY1" fmla="*/ 91141 h 1386541"/>
              <a:gd name="connsiteX2" fmla="*/ 1191654 w 2300289"/>
              <a:gd name="connsiteY2" fmla="*/ 1494 h 1386541"/>
              <a:gd name="connsiteX3" fmla="*/ 1846078 w 2300289"/>
              <a:gd name="connsiteY3" fmla="*/ 82176 h 1386541"/>
              <a:gd name="connsiteX4" fmla="*/ 2230257 w 2300289"/>
              <a:gd name="connsiteY4" fmla="*/ 416185 h 1386541"/>
              <a:gd name="connsiteX5" fmla="*/ 2285348 w 2300289"/>
              <a:gd name="connsiteY5" fmla="*/ 673847 h 1386541"/>
              <a:gd name="connsiteX6" fmla="*/ 2285348 w 2300289"/>
              <a:gd name="connsiteY6" fmla="*/ 969682 h 1386541"/>
              <a:gd name="connsiteX7" fmla="*/ 2195701 w 2300289"/>
              <a:gd name="connsiteY7" fmla="*/ 1166906 h 1386541"/>
              <a:gd name="connsiteX8" fmla="*/ 2034337 w 2300289"/>
              <a:gd name="connsiteY8" fmla="*/ 1346200 h 1386541"/>
              <a:gd name="connsiteX9" fmla="*/ 1864007 w 2300289"/>
              <a:gd name="connsiteY9" fmla="*/ 1382059 h 1386541"/>
              <a:gd name="connsiteX10" fmla="*/ 1693678 w 2300289"/>
              <a:gd name="connsiteY10" fmla="*/ 1319306 h 1386541"/>
              <a:gd name="connsiteX11" fmla="*/ 1406807 w 2300289"/>
              <a:gd name="connsiteY11" fmla="*/ 1059329 h 1386541"/>
              <a:gd name="connsiteX12" fmla="*/ 1066148 w 2300289"/>
              <a:gd name="connsiteY12" fmla="*/ 808317 h 1386541"/>
              <a:gd name="connsiteX13" fmla="*/ 707560 w 2300289"/>
              <a:gd name="connsiteY13" fmla="*/ 602129 h 1386541"/>
              <a:gd name="connsiteX14" fmla="*/ 447584 w 2300289"/>
              <a:gd name="connsiteY14" fmla="*/ 503517 h 1386541"/>
              <a:gd name="connsiteX15" fmla="*/ 124854 w 2300289"/>
              <a:gd name="connsiteY15" fmla="*/ 395941 h 1386541"/>
              <a:gd name="connsiteX16" fmla="*/ 8313 w 2300289"/>
              <a:gd name="connsiteY16" fmla="*/ 324223 h 1386541"/>
              <a:gd name="connsiteX17" fmla="*/ 174731 w 2300289"/>
              <a:gd name="connsiteY17" fmla="*/ 207975 h 1386541"/>
              <a:gd name="connsiteX0" fmla="*/ 174731 w 2304506"/>
              <a:gd name="connsiteY0" fmla="*/ 207975 h 1386541"/>
              <a:gd name="connsiteX1" fmla="*/ 582054 w 2304506"/>
              <a:gd name="connsiteY1" fmla="*/ 91141 h 1386541"/>
              <a:gd name="connsiteX2" fmla="*/ 1191654 w 2304506"/>
              <a:gd name="connsiteY2" fmla="*/ 1494 h 1386541"/>
              <a:gd name="connsiteX3" fmla="*/ 1846078 w 2304506"/>
              <a:gd name="connsiteY3" fmla="*/ 82176 h 1386541"/>
              <a:gd name="connsiteX4" fmla="*/ 2230257 w 2304506"/>
              <a:gd name="connsiteY4" fmla="*/ 416185 h 1386541"/>
              <a:gd name="connsiteX5" fmla="*/ 2295324 w 2304506"/>
              <a:gd name="connsiteY5" fmla="*/ 673847 h 1386541"/>
              <a:gd name="connsiteX6" fmla="*/ 2285348 w 2304506"/>
              <a:gd name="connsiteY6" fmla="*/ 969682 h 1386541"/>
              <a:gd name="connsiteX7" fmla="*/ 2195701 w 2304506"/>
              <a:gd name="connsiteY7" fmla="*/ 1166906 h 1386541"/>
              <a:gd name="connsiteX8" fmla="*/ 2034337 w 2304506"/>
              <a:gd name="connsiteY8" fmla="*/ 1346200 h 1386541"/>
              <a:gd name="connsiteX9" fmla="*/ 1864007 w 2304506"/>
              <a:gd name="connsiteY9" fmla="*/ 1382059 h 1386541"/>
              <a:gd name="connsiteX10" fmla="*/ 1693678 w 2304506"/>
              <a:gd name="connsiteY10" fmla="*/ 1319306 h 1386541"/>
              <a:gd name="connsiteX11" fmla="*/ 1406807 w 2304506"/>
              <a:gd name="connsiteY11" fmla="*/ 1059329 h 1386541"/>
              <a:gd name="connsiteX12" fmla="*/ 1066148 w 2304506"/>
              <a:gd name="connsiteY12" fmla="*/ 808317 h 1386541"/>
              <a:gd name="connsiteX13" fmla="*/ 707560 w 2304506"/>
              <a:gd name="connsiteY13" fmla="*/ 602129 h 1386541"/>
              <a:gd name="connsiteX14" fmla="*/ 447584 w 2304506"/>
              <a:gd name="connsiteY14" fmla="*/ 503517 h 1386541"/>
              <a:gd name="connsiteX15" fmla="*/ 124854 w 2304506"/>
              <a:gd name="connsiteY15" fmla="*/ 395941 h 1386541"/>
              <a:gd name="connsiteX16" fmla="*/ 8313 w 2304506"/>
              <a:gd name="connsiteY16" fmla="*/ 324223 h 1386541"/>
              <a:gd name="connsiteX17" fmla="*/ 174731 w 2304506"/>
              <a:gd name="connsiteY17" fmla="*/ 207975 h 1386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04506" h="1386541">
                <a:moveTo>
                  <a:pt x="174731" y="207975"/>
                </a:moveTo>
                <a:cubicBezTo>
                  <a:pt x="276228" y="169948"/>
                  <a:pt x="412567" y="125554"/>
                  <a:pt x="582054" y="91141"/>
                </a:cubicBezTo>
                <a:cubicBezTo>
                  <a:pt x="750889" y="55282"/>
                  <a:pt x="980983" y="2988"/>
                  <a:pt x="1191654" y="1494"/>
                </a:cubicBezTo>
                <a:cubicBezTo>
                  <a:pt x="1402325" y="0"/>
                  <a:pt x="1672978" y="13061"/>
                  <a:pt x="1846078" y="82176"/>
                </a:cubicBezTo>
                <a:cubicBezTo>
                  <a:pt x="2019179" y="151291"/>
                  <a:pt x="2163695" y="290972"/>
                  <a:pt x="2230257" y="416185"/>
                </a:cubicBezTo>
                <a:cubicBezTo>
                  <a:pt x="2280193" y="561348"/>
                  <a:pt x="2286142" y="581598"/>
                  <a:pt x="2295324" y="673847"/>
                </a:cubicBezTo>
                <a:cubicBezTo>
                  <a:pt x="2304506" y="766096"/>
                  <a:pt x="2301952" y="887506"/>
                  <a:pt x="2285348" y="969682"/>
                </a:cubicBezTo>
                <a:cubicBezTo>
                  <a:pt x="2268744" y="1051858"/>
                  <a:pt x="2237536" y="1104153"/>
                  <a:pt x="2195701" y="1166906"/>
                </a:cubicBezTo>
                <a:cubicBezTo>
                  <a:pt x="2153866" y="1229659"/>
                  <a:pt x="2089619" y="1310341"/>
                  <a:pt x="2034337" y="1346200"/>
                </a:cubicBezTo>
                <a:cubicBezTo>
                  <a:pt x="1979055" y="1382059"/>
                  <a:pt x="1920783" y="1386541"/>
                  <a:pt x="1864007" y="1382059"/>
                </a:cubicBezTo>
                <a:cubicBezTo>
                  <a:pt x="1807231" y="1377577"/>
                  <a:pt x="1769878" y="1373094"/>
                  <a:pt x="1693678" y="1319306"/>
                </a:cubicBezTo>
                <a:cubicBezTo>
                  <a:pt x="1617478" y="1265518"/>
                  <a:pt x="1511395" y="1144494"/>
                  <a:pt x="1406807" y="1059329"/>
                </a:cubicBezTo>
                <a:cubicBezTo>
                  <a:pt x="1302219" y="974164"/>
                  <a:pt x="1182689" y="884517"/>
                  <a:pt x="1066148" y="808317"/>
                </a:cubicBezTo>
                <a:cubicBezTo>
                  <a:pt x="949607" y="732117"/>
                  <a:pt x="810654" y="652929"/>
                  <a:pt x="707560" y="602129"/>
                </a:cubicBezTo>
                <a:cubicBezTo>
                  <a:pt x="604466" y="551329"/>
                  <a:pt x="544702" y="537882"/>
                  <a:pt x="447584" y="503517"/>
                </a:cubicBezTo>
                <a:cubicBezTo>
                  <a:pt x="350466" y="469152"/>
                  <a:pt x="198066" y="425823"/>
                  <a:pt x="124854" y="395941"/>
                </a:cubicBezTo>
                <a:cubicBezTo>
                  <a:pt x="51642" y="366059"/>
                  <a:pt x="0" y="355551"/>
                  <a:pt x="8313" y="324223"/>
                </a:cubicBezTo>
                <a:cubicBezTo>
                  <a:pt x="16626" y="292895"/>
                  <a:pt x="116460" y="239351"/>
                  <a:pt x="174731" y="207975"/>
                </a:cubicBezTo>
                <a:close/>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4 Forma libre">
            <a:extLst>
              <a:ext uri="{FF2B5EF4-FFF2-40B4-BE49-F238E27FC236}">
                <a16:creationId xmlns:a16="http://schemas.microsoft.com/office/drawing/2014/main" id="{0ADB7F78-0EE9-447A-97CA-7DF82478568C}"/>
              </a:ext>
            </a:extLst>
          </p:cNvPr>
          <p:cNvSpPr/>
          <p:nvPr/>
        </p:nvSpPr>
        <p:spPr>
          <a:xfrm>
            <a:off x="5837238" y="3730625"/>
            <a:ext cx="933450" cy="947738"/>
          </a:xfrm>
          <a:custGeom>
            <a:avLst/>
            <a:gdLst>
              <a:gd name="connsiteX0" fmla="*/ 1495 w 920377"/>
              <a:gd name="connsiteY0" fmla="*/ 200212 h 971177"/>
              <a:gd name="connsiteX1" fmla="*/ 109071 w 920377"/>
              <a:gd name="connsiteY1" fmla="*/ 478117 h 971177"/>
              <a:gd name="connsiteX2" fmla="*/ 297330 w 920377"/>
              <a:gd name="connsiteY2" fmla="*/ 702235 h 971177"/>
              <a:gd name="connsiteX3" fmla="*/ 485589 w 920377"/>
              <a:gd name="connsiteY3" fmla="*/ 872565 h 971177"/>
              <a:gd name="connsiteX4" fmla="*/ 682812 w 920377"/>
              <a:gd name="connsiteY4" fmla="*/ 962212 h 971177"/>
              <a:gd name="connsiteX5" fmla="*/ 862107 w 920377"/>
              <a:gd name="connsiteY5" fmla="*/ 818776 h 971177"/>
              <a:gd name="connsiteX6" fmla="*/ 915895 w 920377"/>
              <a:gd name="connsiteY6" fmla="*/ 540870 h 971177"/>
              <a:gd name="connsiteX7" fmla="*/ 835212 w 920377"/>
              <a:gd name="connsiteY7" fmla="*/ 245035 h 971177"/>
              <a:gd name="connsiteX8" fmla="*/ 494554 w 920377"/>
              <a:gd name="connsiteY8" fmla="*/ 38847 h 971177"/>
              <a:gd name="connsiteX9" fmla="*/ 279401 w 920377"/>
              <a:gd name="connsiteY9" fmla="*/ 11953 h 971177"/>
              <a:gd name="connsiteX10" fmla="*/ 46318 w 920377"/>
              <a:gd name="connsiteY10" fmla="*/ 38847 h 971177"/>
              <a:gd name="connsiteX11" fmla="*/ 1495 w 920377"/>
              <a:gd name="connsiteY11" fmla="*/ 137459 h 971177"/>
              <a:gd name="connsiteX0" fmla="*/ 1495 w 920377"/>
              <a:gd name="connsiteY0" fmla="*/ 200212 h 971177"/>
              <a:gd name="connsiteX1" fmla="*/ 109071 w 920377"/>
              <a:gd name="connsiteY1" fmla="*/ 478117 h 971177"/>
              <a:gd name="connsiteX2" fmla="*/ 297330 w 920377"/>
              <a:gd name="connsiteY2" fmla="*/ 702235 h 971177"/>
              <a:gd name="connsiteX3" fmla="*/ 485589 w 920377"/>
              <a:gd name="connsiteY3" fmla="*/ 872565 h 971177"/>
              <a:gd name="connsiteX4" fmla="*/ 682812 w 920377"/>
              <a:gd name="connsiteY4" fmla="*/ 962212 h 971177"/>
              <a:gd name="connsiteX5" fmla="*/ 862107 w 920377"/>
              <a:gd name="connsiteY5" fmla="*/ 818776 h 971177"/>
              <a:gd name="connsiteX6" fmla="*/ 915895 w 920377"/>
              <a:gd name="connsiteY6" fmla="*/ 540870 h 971177"/>
              <a:gd name="connsiteX7" fmla="*/ 835212 w 920377"/>
              <a:gd name="connsiteY7" fmla="*/ 245035 h 971177"/>
              <a:gd name="connsiteX8" fmla="*/ 494554 w 920377"/>
              <a:gd name="connsiteY8" fmla="*/ 38847 h 971177"/>
              <a:gd name="connsiteX9" fmla="*/ 279401 w 920377"/>
              <a:gd name="connsiteY9" fmla="*/ 11953 h 971177"/>
              <a:gd name="connsiteX10" fmla="*/ 46318 w 920377"/>
              <a:gd name="connsiteY10" fmla="*/ 38847 h 971177"/>
              <a:gd name="connsiteX11" fmla="*/ 1495 w 920377"/>
              <a:gd name="connsiteY11" fmla="*/ 137459 h 971177"/>
              <a:gd name="connsiteX12" fmla="*/ 1495 w 920377"/>
              <a:gd name="connsiteY12" fmla="*/ 200212 h 971177"/>
              <a:gd name="connsiteX0" fmla="*/ 1495 w 924860"/>
              <a:gd name="connsiteY0" fmla="*/ 203200 h 974165"/>
              <a:gd name="connsiteX1" fmla="*/ 109071 w 924860"/>
              <a:gd name="connsiteY1" fmla="*/ 481105 h 974165"/>
              <a:gd name="connsiteX2" fmla="*/ 297330 w 924860"/>
              <a:gd name="connsiteY2" fmla="*/ 705223 h 974165"/>
              <a:gd name="connsiteX3" fmla="*/ 485589 w 924860"/>
              <a:gd name="connsiteY3" fmla="*/ 875553 h 974165"/>
              <a:gd name="connsiteX4" fmla="*/ 682812 w 924860"/>
              <a:gd name="connsiteY4" fmla="*/ 965200 h 974165"/>
              <a:gd name="connsiteX5" fmla="*/ 862107 w 924860"/>
              <a:gd name="connsiteY5" fmla="*/ 821764 h 974165"/>
              <a:gd name="connsiteX6" fmla="*/ 915895 w 924860"/>
              <a:gd name="connsiteY6" fmla="*/ 543858 h 974165"/>
              <a:gd name="connsiteX7" fmla="*/ 808318 w 924860"/>
              <a:gd name="connsiteY7" fmla="*/ 265953 h 974165"/>
              <a:gd name="connsiteX8" fmla="*/ 494554 w 924860"/>
              <a:gd name="connsiteY8" fmla="*/ 41835 h 974165"/>
              <a:gd name="connsiteX9" fmla="*/ 279401 w 924860"/>
              <a:gd name="connsiteY9" fmla="*/ 14941 h 974165"/>
              <a:gd name="connsiteX10" fmla="*/ 46318 w 924860"/>
              <a:gd name="connsiteY10" fmla="*/ 41835 h 974165"/>
              <a:gd name="connsiteX11" fmla="*/ 1495 w 924860"/>
              <a:gd name="connsiteY11" fmla="*/ 140447 h 974165"/>
              <a:gd name="connsiteX12" fmla="*/ 1495 w 924860"/>
              <a:gd name="connsiteY12" fmla="*/ 203200 h 974165"/>
              <a:gd name="connsiteX0" fmla="*/ 1495 w 924860"/>
              <a:gd name="connsiteY0" fmla="*/ 195730 h 966695"/>
              <a:gd name="connsiteX1" fmla="*/ 109071 w 924860"/>
              <a:gd name="connsiteY1" fmla="*/ 473635 h 966695"/>
              <a:gd name="connsiteX2" fmla="*/ 297330 w 924860"/>
              <a:gd name="connsiteY2" fmla="*/ 697753 h 966695"/>
              <a:gd name="connsiteX3" fmla="*/ 485589 w 924860"/>
              <a:gd name="connsiteY3" fmla="*/ 868083 h 966695"/>
              <a:gd name="connsiteX4" fmla="*/ 682812 w 924860"/>
              <a:gd name="connsiteY4" fmla="*/ 957730 h 966695"/>
              <a:gd name="connsiteX5" fmla="*/ 862107 w 924860"/>
              <a:gd name="connsiteY5" fmla="*/ 814294 h 966695"/>
              <a:gd name="connsiteX6" fmla="*/ 915895 w 924860"/>
              <a:gd name="connsiteY6" fmla="*/ 536388 h 966695"/>
              <a:gd name="connsiteX7" fmla="*/ 808318 w 924860"/>
              <a:gd name="connsiteY7" fmla="*/ 258483 h 966695"/>
              <a:gd name="connsiteX8" fmla="*/ 557307 w 924860"/>
              <a:gd name="connsiteY8" fmla="*/ 79188 h 966695"/>
              <a:gd name="connsiteX9" fmla="*/ 279401 w 924860"/>
              <a:gd name="connsiteY9" fmla="*/ 7471 h 966695"/>
              <a:gd name="connsiteX10" fmla="*/ 46318 w 924860"/>
              <a:gd name="connsiteY10" fmla="*/ 34365 h 966695"/>
              <a:gd name="connsiteX11" fmla="*/ 1495 w 924860"/>
              <a:gd name="connsiteY11" fmla="*/ 132977 h 966695"/>
              <a:gd name="connsiteX12" fmla="*/ 1495 w 924860"/>
              <a:gd name="connsiteY12" fmla="*/ 195730 h 966695"/>
              <a:gd name="connsiteX0" fmla="*/ 1495 w 924860"/>
              <a:gd name="connsiteY0" fmla="*/ 195730 h 966695"/>
              <a:gd name="connsiteX1" fmla="*/ 109071 w 924860"/>
              <a:gd name="connsiteY1" fmla="*/ 473635 h 966695"/>
              <a:gd name="connsiteX2" fmla="*/ 297330 w 924860"/>
              <a:gd name="connsiteY2" fmla="*/ 697753 h 966695"/>
              <a:gd name="connsiteX3" fmla="*/ 485589 w 924860"/>
              <a:gd name="connsiteY3" fmla="*/ 868083 h 966695"/>
              <a:gd name="connsiteX4" fmla="*/ 682812 w 924860"/>
              <a:gd name="connsiteY4" fmla="*/ 957730 h 966695"/>
              <a:gd name="connsiteX5" fmla="*/ 862107 w 924860"/>
              <a:gd name="connsiteY5" fmla="*/ 814294 h 966695"/>
              <a:gd name="connsiteX6" fmla="*/ 915895 w 924860"/>
              <a:gd name="connsiteY6" fmla="*/ 536388 h 966695"/>
              <a:gd name="connsiteX7" fmla="*/ 808318 w 924860"/>
              <a:gd name="connsiteY7" fmla="*/ 258483 h 966695"/>
              <a:gd name="connsiteX8" fmla="*/ 557307 w 924860"/>
              <a:gd name="connsiteY8" fmla="*/ 79188 h 966695"/>
              <a:gd name="connsiteX9" fmla="*/ 279401 w 924860"/>
              <a:gd name="connsiteY9" fmla="*/ 7471 h 966695"/>
              <a:gd name="connsiteX10" fmla="*/ 46318 w 924860"/>
              <a:gd name="connsiteY10" fmla="*/ 34365 h 966695"/>
              <a:gd name="connsiteX11" fmla="*/ 1495 w 924860"/>
              <a:gd name="connsiteY11" fmla="*/ 132977 h 966695"/>
              <a:gd name="connsiteX12" fmla="*/ 1495 w 924860"/>
              <a:gd name="connsiteY12" fmla="*/ 195730 h 966695"/>
              <a:gd name="connsiteX0" fmla="*/ 10459 w 933824"/>
              <a:gd name="connsiteY0" fmla="*/ 195730 h 966695"/>
              <a:gd name="connsiteX1" fmla="*/ 118035 w 933824"/>
              <a:gd name="connsiteY1" fmla="*/ 473635 h 966695"/>
              <a:gd name="connsiteX2" fmla="*/ 306294 w 933824"/>
              <a:gd name="connsiteY2" fmla="*/ 697753 h 966695"/>
              <a:gd name="connsiteX3" fmla="*/ 494553 w 933824"/>
              <a:gd name="connsiteY3" fmla="*/ 868083 h 966695"/>
              <a:gd name="connsiteX4" fmla="*/ 691776 w 933824"/>
              <a:gd name="connsiteY4" fmla="*/ 957730 h 966695"/>
              <a:gd name="connsiteX5" fmla="*/ 871071 w 933824"/>
              <a:gd name="connsiteY5" fmla="*/ 814294 h 966695"/>
              <a:gd name="connsiteX6" fmla="*/ 924859 w 933824"/>
              <a:gd name="connsiteY6" fmla="*/ 536388 h 966695"/>
              <a:gd name="connsiteX7" fmla="*/ 817282 w 933824"/>
              <a:gd name="connsiteY7" fmla="*/ 258483 h 966695"/>
              <a:gd name="connsiteX8" fmla="*/ 566271 w 933824"/>
              <a:gd name="connsiteY8" fmla="*/ 79188 h 966695"/>
              <a:gd name="connsiteX9" fmla="*/ 288365 w 933824"/>
              <a:gd name="connsiteY9" fmla="*/ 7471 h 966695"/>
              <a:gd name="connsiteX10" fmla="*/ 55282 w 933824"/>
              <a:gd name="connsiteY10" fmla="*/ 34365 h 966695"/>
              <a:gd name="connsiteX11" fmla="*/ 10459 w 933824"/>
              <a:gd name="connsiteY11" fmla="*/ 195730 h 966695"/>
              <a:gd name="connsiteX0" fmla="*/ 10459 w 933824"/>
              <a:gd name="connsiteY0" fmla="*/ 195730 h 950069"/>
              <a:gd name="connsiteX1" fmla="*/ 118035 w 933824"/>
              <a:gd name="connsiteY1" fmla="*/ 473635 h 950069"/>
              <a:gd name="connsiteX2" fmla="*/ 306294 w 933824"/>
              <a:gd name="connsiteY2" fmla="*/ 697753 h 950069"/>
              <a:gd name="connsiteX3" fmla="*/ 494553 w 933824"/>
              <a:gd name="connsiteY3" fmla="*/ 868083 h 950069"/>
              <a:gd name="connsiteX4" fmla="*/ 698426 w 933824"/>
              <a:gd name="connsiteY4" fmla="*/ 941104 h 950069"/>
              <a:gd name="connsiteX5" fmla="*/ 871071 w 933824"/>
              <a:gd name="connsiteY5" fmla="*/ 814294 h 950069"/>
              <a:gd name="connsiteX6" fmla="*/ 924859 w 933824"/>
              <a:gd name="connsiteY6" fmla="*/ 536388 h 950069"/>
              <a:gd name="connsiteX7" fmla="*/ 817282 w 933824"/>
              <a:gd name="connsiteY7" fmla="*/ 258483 h 950069"/>
              <a:gd name="connsiteX8" fmla="*/ 566271 w 933824"/>
              <a:gd name="connsiteY8" fmla="*/ 79188 h 950069"/>
              <a:gd name="connsiteX9" fmla="*/ 288365 w 933824"/>
              <a:gd name="connsiteY9" fmla="*/ 7471 h 950069"/>
              <a:gd name="connsiteX10" fmla="*/ 55282 w 933824"/>
              <a:gd name="connsiteY10" fmla="*/ 34365 h 950069"/>
              <a:gd name="connsiteX11" fmla="*/ 10459 w 933824"/>
              <a:gd name="connsiteY11" fmla="*/ 195730 h 950069"/>
              <a:gd name="connsiteX0" fmla="*/ 10459 w 933824"/>
              <a:gd name="connsiteY0" fmla="*/ 195730 h 950069"/>
              <a:gd name="connsiteX1" fmla="*/ 118035 w 933824"/>
              <a:gd name="connsiteY1" fmla="*/ 473635 h 950069"/>
              <a:gd name="connsiteX2" fmla="*/ 306294 w 933824"/>
              <a:gd name="connsiteY2" fmla="*/ 697753 h 950069"/>
              <a:gd name="connsiteX3" fmla="*/ 494553 w 933824"/>
              <a:gd name="connsiteY3" fmla="*/ 868083 h 950069"/>
              <a:gd name="connsiteX4" fmla="*/ 698426 w 933824"/>
              <a:gd name="connsiteY4" fmla="*/ 941104 h 950069"/>
              <a:gd name="connsiteX5" fmla="*/ 871071 w 933824"/>
              <a:gd name="connsiteY5" fmla="*/ 814294 h 950069"/>
              <a:gd name="connsiteX6" fmla="*/ 924859 w 933824"/>
              <a:gd name="connsiteY6" fmla="*/ 536388 h 950069"/>
              <a:gd name="connsiteX7" fmla="*/ 817282 w 933824"/>
              <a:gd name="connsiteY7" fmla="*/ 258483 h 950069"/>
              <a:gd name="connsiteX8" fmla="*/ 566271 w 933824"/>
              <a:gd name="connsiteY8" fmla="*/ 79188 h 950069"/>
              <a:gd name="connsiteX9" fmla="*/ 288365 w 933824"/>
              <a:gd name="connsiteY9" fmla="*/ 7471 h 950069"/>
              <a:gd name="connsiteX10" fmla="*/ 55282 w 933824"/>
              <a:gd name="connsiteY10" fmla="*/ 34365 h 950069"/>
              <a:gd name="connsiteX11" fmla="*/ 10459 w 933824"/>
              <a:gd name="connsiteY11" fmla="*/ 195730 h 950069"/>
              <a:gd name="connsiteX0" fmla="*/ 10459 w 933824"/>
              <a:gd name="connsiteY0" fmla="*/ 195730 h 941104"/>
              <a:gd name="connsiteX1" fmla="*/ 118035 w 933824"/>
              <a:gd name="connsiteY1" fmla="*/ 473635 h 941104"/>
              <a:gd name="connsiteX2" fmla="*/ 306294 w 933824"/>
              <a:gd name="connsiteY2" fmla="*/ 697753 h 941104"/>
              <a:gd name="connsiteX3" fmla="*/ 494553 w 933824"/>
              <a:gd name="connsiteY3" fmla="*/ 868083 h 941104"/>
              <a:gd name="connsiteX4" fmla="*/ 698426 w 933824"/>
              <a:gd name="connsiteY4" fmla="*/ 941104 h 941104"/>
              <a:gd name="connsiteX5" fmla="*/ 871071 w 933824"/>
              <a:gd name="connsiteY5" fmla="*/ 814294 h 941104"/>
              <a:gd name="connsiteX6" fmla="*/ 924859 w 933824"/>
              <a:gd name="connsiteY6" fmla="*/ 536388 h 941104"/>
              <a:gd name="connsiteX7" fmla="*/ 817282 w 933824"/>
              <a:gd name="connsiteY7" fmla="*/ 258483 h 941104"/>
              <a:gd name="connsiteX8" fmla="*/ 566271 w 933824"/>
              <a:gd name="connsiteY8" fmla="*/ 79188 h 941104"/>
              <a:gd name="connsiteX9" fmla="*/ 288365 w 933824"/>
              <a:gd name="connsiteY9" fmla="*/ 7471 h 941104"/>
              <a:gd name="connsiteX10" fmla="*/ 55282 w 933824"/>
              <a:gd name="connsiteY10" fmla="*/ 34365 h 941104"/>
              <a:gd name="connsiteX11" fmla="*/ 10459 w 933824"/>
              <a:gd name="connsiteY11" fmla="*/ 195730 h 941104"/>
              <a:gd name="connsiteX0" fmla="*/ 10459 w 933824"/>
              <a:gd name="connsiteY0" fmla="*/ 195730 h 946744"/>
              <a:gd name="connsiteX1" fmla="*/ 118035 w 933824"/>
              <a:gd name="connsiteY1" fmla="*/ 473635 h 946744"/>
              <a:gd name="connsiteX2" fmla="*/ 306294 w 933824"/>
              <a:gd name="connsiteY2" fmla="*/ 697753 h 946744"/>
              <a:gd name="connsiteX3" fmla="*/ 494553 w 933824"/>
              <a:gd name="connsiteY3" fmla="*/ 868083 h 946744"/>
              <a:gd name="connsiteX4" fmla="*/ 698426 w 933824"/>
              <a:gd name="connsiteY4" fmla="*/ 941104 h 946744"/>
              <a:gd name="connsiteX5" fmla="*/ 871071 w 933824"/>
              <a:gd name="connsiteY5" fmla="*/ 814294 h 946744"/>
              <a:gd name="connsiteX6" fmla="*/ 924859 w 933824"/>
              <a:gd name="connsiteY6" fmla="*/ 536388 h 946744"/>
              <a:gd name="connsiteX7" fmla="*/ 817282 w 933824"/>
              <a:gd name="connsiteY7" fmla="*/ 258483 h 946744"/>
              <a:gd name="connsiteX8" fmla="*/ 566271 w 933824"/>
              <a:gd name="connsiteY8" fmla="*/ 79188 h 946744"/>
              <a:gd name="connsiteX9" fmla="*/ 288365 w 933824"/>
              <a:gd name="connsiteY9" fmla="*/ 7471 h 946744"/>
              <a:gd name="connsiteX10" fmla="*/ 55282 w 933824"/>
              <a:gd name="connsiteY10" fmla="*/ 34365 h 946744"/>
              <a:gd name="connsiteX11" fmla="*/ 10459 w 933824"/>
              <a:gd name="connsiteY11" fmla="*/ 195730 h 94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3824" h="946744">
                <a:moveTo>
                  <a:pt x="10459" y="195730"/>
                </a:moveTo>
                <a:cubicBezTo>
                  <a:pt x="20918" y="268942"/>
                  <a:pt x="68729" y="389965"/>
                  <a:pt x="118035" y="473635"/>
                </a:cubicBezTo>
                <a:cubicBezTo>
                  <a:pt x="167341" y="557305"/>
                  <a:pt x="243541" y="632012"/>
                  <a:pt x="306294" y="697753"/>
                </a:cubicBezTo>
                <a:cubicBezTo>
                  <a:pt x="369047" y="763494"/>
                  <a:pt x="429198" y="827525"/>
                  <a:pt x="494553" y="868083"/>
                </a:cubicBezTo>
                <a:cubicBezTo>
                  <a:pt x="559908" y="908642"/>
                  <a:pt x="625698" y="946744"/>
                  <a:pt x="698426" y="941104"/>
                </a:cubicBezTo>
                <a:cubicBezTo>
                  <a:pt x="761179" y="932139"/>
                  <a:pt x="833332" y="881747"/>
                  <a:pt x="871071" y="814294"/>
                </a:cubicBezTo>
                <a:cubicBezTo>
                  <a:pt x="908810" y="746841"/>
                  <a:pt x="933824" y="629023"/>
                  <a:pt x="924859" y="536388"/>
                </a:cubicBezTo>
                <a:cubicBezTo>
                  <a:pt x="915894" y="443753"/>
                  <a:pt x="877047" y="334683"/>
                  <a:pt x="817282" y="258483"/>
                </a:cubicBezTo>
                <a:cubicBezTo>
                  <a:pt x="757517" y="182283"/>
                  <a:pt x="654424" y="121023"/>
                  <a:pt x="566271" y="79188"/>
                </a:cubicBezTo>
                <a:cubicBezTo>
                  <a:pt x="478118" y="37353"/>
                  <a:pt x="373530" y="14942"/>
                  <a:pt x="288365" y="7471"/>
                </a:cubicBezTo>
                <a:cubicBezTo>
                  <a:pt x="203200" y="0"/>
                  <a:pt x="101600" y="2989"/>
                  <a:pt x="55282" y="34365"/>
                </a:cubicBezTo>
                <a:cubicBezTo>
                  <a:pt x="8964" y="65741"/>
                  <a:pt x="0" y="122518"/>
                  <a:pt x="10459" y="195730"/>
                </a:cubicBezTo>
                <a:close/>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9637" name="Text Box 14">
            <a:extLst>
              <a:ext uri="{FF2B5EF4-FFF2-40B4-BE49-F238E27FC236}">
                <a16:creationId xmlns:a16="http://schemas.microsoft.com/office/drawing/2014/main" id="{8A84AFE2-2911-4F79-B111-5F421403B68A}"/>
              </a:ext>
            </a:extLst>
          </p:cNvPr>
          <p:cNvSpPr txBox="1">
            <a:spLocks noChangeArrowheads="1"/>
          </p:cNvSpPr>
          <p:nvPr/>
        </p:nvSpPr>
        <p:spPr bwMode="auto">
          <a:xfrm>
            <a:off x="6200775" y="3981450"/>
            <a:ext cx="3794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FFFFFF"/>
                </a:solidFill>
                <a:effectLst/>
                <a:uLnTx/>
                <a:uFillTx/>
                <a:latin typeface="Lucida Handwriting" panose="03010101010101010101" pitchFamily="66" charset="0"/>
                <a:ea typeface="+mn-ea"/>
                <a:cs typeface="Arial" panose="020B0604020202020204" pitchFamily="34" charset="0"/>
              </a:rPr>
              <a:t>A</a:t>
            </a:r>
          </a:p>
        </p:txBody>
      </p:sp>
      <p:cxnSp>
        <p:nvCxnSpPr>
          <p:cNvPr id="10" name="9 Conector recto de flecha">
            <a:extLst>
              <a:ext uri="{FF2B5EF4-FFF2-40B4-BE49-F238E27FC236}">
                <a16:creationId xmlns:a16="http://schemas.microsoft.com/office/drawing/2014/main" id="{0F8B11B7-3FEF-437B-92FD-5EA20DE19009}"/>
              </a:ext>
            </a:extLst>
          </p:cNvPr>
          <p:cNvCxnSpPr/>
          <p:nvPr/>
        </p:nvCxnSpPr>
        <p:spPr>
          <a:xfrm flipH="1" flipV="1">
            <a:off x="6959600" y="3829050"/>
            <a:ext cx="26988" cy="268288"/>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1" name="10 Conector recto de flecha">
            <a:extLst>
              <a:ext uri="{FF2B5EF4-FFF2-40B4-BE49-F238E27FC236}">
                <a16:creationId xmlns:a16="http://schemas.microsoft.com/office/drawing/2014/main" id="{AEF48E7C-8AF3-4E61-97EB-9920451EFE55}"/>
              </a:ext>
            </a:extLst>
          </p:cNvPr>
          <p:cNvCxnSpPr/>
          <p:nvPr/>
        </p:nvCxnSpPr>
        <p:spPr>
          <a:xfrm flipH="1" flipV="1">
            <a:off x="5910263" y="2617788"/>
            <a:ext cx="223837" cy="152400"/>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2" name="11 Conector recto de flecha">
            <a:extLst>
              <a:ext uri="{FF2B5EF4-FFF2-40B4-BE49-F238E27FC236}">
                <a16:creationId xmlns:a16="http://schemas.microsoft.com/office/drawing/2014/main" id="{01B8DA89-F26A-4DE7-B0FE-F9AD41A98ED7}"/>
              </a:ext>
            </a:extLst>
          </p:cNvPr>
          <p:cNvCxnSpPr/>
          <p:nvPr/>
        </p:nvCxnSpPr>
        <p:spPr>
          <a:xfrm flipH="1" flipV="1">
            <a:off x="6457950" y="3111500"/>
            <a:ext cx="160338" cy="187325"/>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3" name="12 Conector recto de flecha">
            <a:extLst>
              <a:ext uri="{FF2B5EF4-FFF2-40B4-BE49-F238E27FC236}">
                <a16:creationId xmlns:a16="http://schemas.microsoft.com/office/drawing/2014/main" id="{80FB2850-63D5-4F6C-A5C6-73983EC1CA63}"/>
              </a:ext>
            </a:extLst>
          </p:cNvPr>
          <p:cNvCxnSpPr/>
          <p:nvPr/>
        </p:nvCxnSpPr>
        <p:spPr>
          <a:xfrm flipH="1" flipV="1">
            <a:off x="6851650" y="3254375"/>
            <a:ext cx="80963" cy="269875"/>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4" name="13 Conector recto de flecha">
            <a:extLst>
              <a:ext uri="{FF2B5EF4-FFF2-40B4-BE49-F238E27FC236}">
                <a16:creationId xmlns:a16="http://schemas.microsoft.com/office/drawing/2014/main" id="{C7AE0D47-F11D-49DB-9398-AD466770E676}"/>
              </a:ext>
            </a:extLst>
          </p:cNvPr>
          <p:cNvCxnSpPr/>
          <p:nvPr/>
        </p:nvCxnSpPr>
        <p:spPr>
          <a:xfrm flipH="1" flipV="1">
            <a:off x="4906963" y="2393950"/>
            <a:ext cx="295275" cy="63500"/>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5" name="14 Conector recto de flecha">
            <a:extLst>
              <a:ext uri="{FF2B5EF4-FFF2-40B4-BE49-F238E27FC236}">
                <a16:creationId xmlns:a16="http://schemas.microsoft.com/office/drawing/2014/main" id="{ABD80889-E199-4184-8C96-0CA474971B32}"/>
              </a:ext>
            </a:extLst>
          </p:cNvPr>
          <p:cNvCxnSpPr/>
          <p:nvPr/>
        </p:nvCxnSpPr>
        <p:spPr>
          <a:xfrm flipH="1" flipV="1">
            <a:off x="6421438" y="2770188"/>
            <a:ext cx="206375" cy="233362"/>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4" name="23 Conector recto de flecha">
            <a:extLst>
              <a:ext uri="{FF2B5EF4-FFF2-40B4-BE49-F238E27FC236}">
                <a16:creationId xmlns:a16="http://schemas.microsoft.com/office/drawing/2014/main" id="{7588265C-F8F9-45C5-9099-79BB95E4892F}"/>
              </a:ext>
            </a:extLst>
          </p:cNvPr>
          <p:cNvCxnSpPr/>
          <p:nvPr/>
        </p:nvCxnSpPr>
        <p:spPr>
          <a:xfrm flipH="1" flipV="1">
            <a:off x="5588000" y="2851150"/>
            <a:ext cx="233363" cy="142875"/>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6" name="25 Conector recto de flecha">
            <a:extLst>
              <a:ext uri="{FF2B5EF4-FFF2-40B4-BE49-F238E27FC236}">
                <a16:creationId xmlns:a16="http://schemas.microsoft.com/office/drawing/2014/main" id="{E30FD0A0-D553-4C52-9CD8-35AF9792FD83}"/>
              </a:ext>
            </a:extLst>
          </p:cNvPr>
          <p:cNvCxnSpPr/>
          <p:nvPr/>
        </p:nvCxnSpPr>
        <p:spPr>
          <a:xfrm flipH="1" flipV="1">
            <a:off x="6099175" y="2976563"/>
            <a:ext cx="206375" cy="152400"/>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8" name="27 Conector recto de flecha">
            <a:extLst>
              <a:ext uri="{FF2B5EF4-FFF2-40B4-BE49-F238E27FC236}">
                <a16:creationId xmlns:a16="http://schemas.microsoft.com/office/drawing/2014/main" id="{2A1E81E2-C23E-4886-8C25-90915CFFEECF}"/>
              </a:ext>
            </a:extLst>
          </p:cNvPr>
          <p:cNvCxnSpPr/>
          <p:nvPr/>
        </p:nvCxnSpPr>
        <p:spPr>
          <a:xfrm flipH="1" flipV="1">
            <a:off x="6762750" y="3470275"/>
            <a:ext cx="79375" cy="179388"/>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31" name="30 Conector recto de flecha">
            <a:extLst>
              <a:ext uri="{FF2B5EF4-FFF2-40B4-BE49-F238E27FC236}">
                <a16:creationId xmlns:a16="http://schemas.microsoft.com/office/drawing/2014/main" id="{4C046146-CB04-46AC-BCC7-080297530273}"/>
              </a:ext>
            </a:extLst>
          </p:cNvPr>
          <p:cNvCxnSpPr/>
          <p:nvPr/>
        </p:nvCxnSpPr>
        <p:spPr>
          <a:xfrm flipH="1" flipV="1">
            <a:off x="5372100" y="2600325"/>
            <a:ext cx="277813" cy="88900"/>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33" name="32 Conector recto de flecha">
            <a:extLst>
              <a:ext uri="{FF2B5EF4-FFF2-40B4-BE49-F238E27FC236}">
                <a16:creationId xmlns:a16="http://schemas.microsoft.com/office/drawing/2014/main" id="{13E2E47B-92FA-46BC-A0E7-99FAD0C446B3}"/>
              </a:ext>
            </a:extLst>
          </p:cNvPr>
          <p:cNvCxnSpPr/>
          <p:nvPr/>
        </p:nvCxnSpPr>
        <p:spPr>
          <a:xfrm flipH="1">
            <a:off x="5327650" y="2160588"/>
            <a:ext cx="331788" cy="71437"/>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35" name="34 Conector recto de flecha">
            <a:extLst>
              <a:ext uri="{FF2B5EF4-FFF2-40B4-BE49-F238E27FC236}">
                <a16:creationId xmlns:a16="http://schemas.microsoft.com/office/drawing/2014/main" id="{E1412984-2ED2-43F1-8157-FAE1E7135A05}"/>
              </a:ext>
            </a:extLst>
          </p:cNvPr>
          <p:cNvCxnSpPr/>
          <p:nvPr/>
        </p:nvCxnSpPr>
        <p:spPr>
          <a:xfrm flipH="1" flipV="1">
            <a:off x="4332288" y="2403475"/>
            <a:ext cx="296862" cy="61913"/>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36" name="35 Conector recto de flecha">
            <a:extLst>
              <a:ext uri="{FF2B5EF4-FFF2-40B4-BE49-F238E27FC236}">
                <a16:creationId xmlns:a16="http://schemas.microsoft.com/office/drawing/2014/main" id="{BC30CD50-5AC2-4635-B331-46FFBDD7A36F}"/>
              </a:ext>
            </a:extLst>
          </p:cNvPr>
          <p:cNvCxnSpPr/>
          <p:nvPr/>
        </p:nvCxnSpPr>
        <p:spPr>
          <a:xfrm flipH="1" flipV="1">
            <a:off x="3606800" y="2438400"/>
            <a:ext cx="385763" cy="9525"/>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38" name="37 Conector recto de flecha">
            <a:extLst>
              <a:ext uri="{FF2B5EF4-FFF2-40B4-BE49-F238E27FC236}">
                <a16:creationId xmlns:a16="http://schemas.microsoft.com/office/drawing/2014/main" id="{F8AF0CD2-49AF-4CD3-854C-F201E5755A03}"/>
              </a:ext>
            </a:extLst>
          </p:cNvPr>
          <p:cNvCxnSpPr/>
          <p:nvPr/>
        </p:nvCxnSpPr>
        <p:spPr>
          <a:xfrm flipH="1">
            <a:off x="5784850" y="2312988"/>
            <a:ext cx="322263" cy="53975"/>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39" name="38 Conector recto de flecha">
            <a:extLst>
              <a:ext uri="{FF2B5EF4-FFF2-40B4-BE49-F238E27FC236}">
                <a16:creationId xmlns:a16="http://schemas.microsoft.com/office/drawing/2014/main" id="{628029FF-AFCB-4202-95F4-B0E03D39732D}"/>
              </a:ext>
            </a:extLst>
          </p:cNvPr>
          <p:cNvCxnSpPr/>
          <p:nvPr/>
        </p:nvCxnSpPr>
        <p:spPr>
          <a:xfrm flipH="1">
            <a:off x="6296025" y="2509838"/>
            <a:ext cx="295275" cy="26987"/>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43" name="42 Conector recto de flecha">
            <a:extLst>
              <a:ext uri="{FF2B5EF4-FFF2-40B4-BE49-F238E27FC236}">
                <a16:creationId xmlns:a16="http://schemas.microsoft.com/office/drawing/2014/main" id="{4BC28D71-9866-4B5C-A0EB-19E0A02A6AB1}"/>
              </a:ext>
            </a:extLst>
          </p:cNvPr>
          <p:cNvCxnSpPr/>
          <p:nvPr/>
        </p:nvCxnSpPr>
        <p:spPr>
          <a:xfrm flipH="1">
            <a:off x="4637088" y="2214563"/>
            <a:ext cx="287337" cy="44450"/>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45" name="44 Conector recto de flecha">
            <a:extLst>
              <a:ext uri="{FF2B5EF4-FFF2-40B4-BE49-F238E27FC236}">
                <a16:creationId xmlns:a16="http://schemas.microsoft.com/office/drawing/2014/main" id="{519E164F-6447-4132-83C8-E8BDAFC7CE87}"/>
              </a:ext>
            </a:extLst>
          </p:cNvPr>
          <p:cNvCxnSpPr/>
          <p:nvPr/>
        </p:nvCxnSpPr>
        <p:spPr>
          <a:xfrm flipH="1">
            <a:off x="3965575" y="2259013"/>
            <a:ext cx="331788" cy="73025"/>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46" name="45 Conector recto de flecha">
            <a:extLst>
              <a:ext uri="{FF2B5EF4-FFF2-40B4-BE49-F238E27FC236}">
                <a16:creationId xmlns:a16="http://schemas.microsoft.com/office/drawing/2014/main" id="{71ABD669-CE87-41DB-A0B3-C29D5F002BD9}"/>
              </a:ext>
            </a:extLst>
          </p:cNvPr>
          <p:cNvCxnSpPr/>
          <p:nvPr/>
        </p:nvCxnSpPr>
        <p:spPr>
          <a:xfrm flipH="1">
            <a:off x="3176588" y="2322513"/>
            <a:ext cx="304800" cy="98425"/>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48" name="47 Conector recto de flecha">
            <a:extLst>
              <a:ext uri="{FF2B5EF4-FFF2-40B4-BE49-F238E27FC236}">
                <a16:creationId xmlns:a16="http://schemas.microsoft.com/office/drawing/2014/main" id="{9A5D1032-CCCC-4835-99D0-4F61BB5F46F5}"/>
              </a:ext>
            </a:extLst>
          </p:cNvPr>
          <p:cNvCxnSpPr/>
          <p:nvPr/>
        </p:nvCxnSpPr>
        <p:spPr>
          <a:xfrm flipH="1">
            <a:off x="3078163" y="2563813"/>
            <a:ext cx="366712" cy="9525"/>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51" name="50 Forma libre">
            <a:extLst>
              <a:ext uri="{FF2B5EF4-FFF2-40B4-BE49-F238E27FC236}">
                <a16:creationId xmlns:a16="http://schemas.microsoft.com/office/drawing/2014/main" id="{AC90F6E0-5B93-478A-97B6-B92A2EFDD81A}"/>
              </a:ext>
            </a:extLst>
          </p:cNvPr>
          <p:cNvSpPr/>
          <p:nvPr/>
        </p:nvSpPr>
        <p:spPr>
          <a:xfrm>
            <a:off x="1541463" y="3400425"/>
            <a:ext cx="5789612" cy="1838325"/>
          </a:xfrm>
          <a:custGeom>
            <a:avLst/>
            <a:gdLst>
              <a:gd name="connsiteX0" fmla="*/ 280894 w 5749365"/>
              <a:gd name="connsiteY0" fmla="*/ 1503082 h 1831787"/>
              <a:gd name="connsiteX1" fmla="*/ 11953 w 5749365"/>
              <a:gd name="connsiteY1" fmla="*/ 1171387 h 1831787"/>
              <a:gd name="connsiteX2" fmla="*/ 352612 w 5749365"/>
              <a:gd name="connsiteY2" fmla="*/ 642470 h 1831787"/>
              <a:gd name="connsiteX3" fmla="*/ 998070 w 5749365"/>
              <a:gd name="connsiteY3" fmla="*/ 256987 h 1831787"/>
              <a:gd name="connsiteX4" fmla="*/ 2064870 w 5749365"/>
              <a:gd name="connsiteY4" fmla="*/ 32870 h 1831787"/>
              <a:gd name="connsiteX5" fmla="*/ 3203388 w 5749365"/>
              <a:gd name="connsiteY5" fmla="*/ 59764 h 1831787"/>
              <a:gd name="connsiteX6" fmla="*/ 4252259 w 5749365"/>
              <a:gd name="connsiteY6" fmla="*/ 274917 h 1831787"/>
              <a:gd name="connsiteX7" fmla="*/ 4951506 w 5749365"/>
              <a:gd name="connsiteY7" fmla="*/ 561787 h 1831787"/>
              <a:gd name="connsiteX8" fmla="*/ 5435600 w 5749365"/>
              <a:gd name="connsiteY8" fmla="*/ 1018987 h 1831787"/>
              <a:gd name="connsiteX9" fmla="*/ 5695576 w 5749365"/>
              <a:gd name="connsiteY9" fmla="*/ 1350682 h 1831787"/>
              <a:gd name="connsiteX10" fmla="*/ 5740400 w 5749365"/>
              <a:gd name="connsiteY10" fmla="*/ 1556870 h 1831787"/>
              <a:gd name="connsiteX11" fmla="*/ 5641788 w 5749365"/>
              <a:gd name="connsiteY11" fmla="*/ 1789952 h 1831787"/>
              <a:gd name="connsiteX12" fmla="*/ 5399741 w 5749365"/>
              <a:gd name="connsiteY12" fmla="*/ 1807882 h 1831787"/>
              <a:gd name="connsiteX0" fmla="*/ 280894 w 5752353"/>
              <a:gd name="connsiteY0" fmla="*/ 1503082 h 1819834"/>
              <a:gd name="connsiteX1" fmla="*/ 11953 w 5752353"/>
              <a:gd name="connsiteY1" fmla="*/ 1171387 h 1819834"/>
              <a:gd name="connsiteX2" fmla="*/ 352612 w 5752353"/>
              <a:gd name="connsiteY2" fmla="*/ 642470 h 1819834"/>
              <a:gd name="connsiteX3" fmla="*/ 998070 w 5752353"/>
              <a:gd name="connsiteY3" fmla="*/ 256987 h 1819834"/>
              <a:gd name="connsiteX4" fmla="*/ 2064870 w 5752353"/>
              <a:gd name="connsiteY4" fmla="*/ 32870 h 1819834"/>
              <a:gd name="connsiteX5" fmla="*/ 3203388 w 5752353"/>
              <a:gd name="connsiteY5" fmla="*/ 59764 h 1819834"/>
              <a:gd name="connsiteX6" fmla="*/ 4252259 w 5752353"/>
              <a:gd name="connsiteY6" fmla="*/ 274917 h 1819834"/>
              <a:gd name="connsiteX7" fmla="*/ 4951506 w 5752353"/>
              <a:gd name="connsiteY7" fmla="*/ 561787 h 1819834"/>
              <a:gd name="connsiteX8" fmla="*/ 5435600 w 5752353"/>
              <a:gd name="connsiteY8" fmla="*/ 1018987 h 1819834"/>
              <a:gd name="connsiteX9" fmla="*/ 5695576 w 5752353"/>
              <a:gd name="connsiteY9" fmla="*/ 1350682 h 1819834"/>
              <a:gd name="connsiteX10" fmla="*/ 5740400 w 5752353"/>
              <a:gd name="connsiteY10" fmla="*/ 1556870 h 1819834"/>
              <a:gd name="connsiteX11" fmla="*/ 5623858 w 5752353"/>
              <a:gd name="connsiteY11" fmla="*/ 1763057 h 1819834"/>
              <a:gd name="connsiteX12" fmla="*/ 5399741 w 5752353"/>
              <a:gd name="connsiteY12" fmla="*/ 1807882 h 1819834"/>
              <a:gd name="connsiteX0" fmla="*/ 280894 w 5752353"/>
              <a:gd name="connsiteY0" fmla="*/ 1503082 h 1837763"/>
              <a:gd name="connsiteX1" fmla="*/ 11953 w 5752353"/>
              <a:gd name="connsiteY1" fmla="*/ 1171387 h 1837763"/>
              <a:gd name="connsiteX2" fmla="*/ 352612 w 5752353"/>
              <a:gd name="connsiteY2" fmla="*/ 642470 h 1837763"/>
              <a:gd name="connsiteX3" fmla="*/ 998070 w 5752353"/>
              <a:gd name="connsiteY3" fmla="*/ 256987 h 1837763"/>
              <a:gd name="connsiteX4" fmla="*/ 2064870 w 5752353"/>
              <a:gd name="connsiteY4" fmla="*/ 32870 h 1837763"/>
              <a:gd name="connsiteX5" fmla="*/ 3203388 w 5752353"/>
              <a:gd name="connsiteY5" fmla="*/ 59764 h 1837763"/>
              <a:gd name="connsiteX6" fmla="*/ 4252259 w 5752353"/>
              <a:gd name="connsiteY6" fmla="*/ 274917 h 1837763"/>
              <a:gd name="connsiteX7" fmla="*/ 4951506 w 5752353"/>
              <a:gd name="connsiteY7" fmla="*/ 561787 h 1837763"/>
              <a:gd name="connsiteX8" fmla="*/ 5435600 w 5752353"/>
              <a:gd name="connsiteY8" fmla="*/ 1018987 h 1837763"/>
              <a:gd name="connsiteX9" fmla="*/ 5695576 w 5752353"/>
              <a:gd name="connsiteY9" fmla="*/ 1350682 h 1837763"/>
              <a:gd name="connsiteX10" fmla="*/ 5740400 w 5752353"/>
              <a:gd name="connsiteY10" fmla="*/ 1556870 h 1837763"/>
              <a:gd name="connsiteX11" fmla="*/ 5623858 w 5752353"/>
              <a:gd name="connsiteY11" fmla="*/ 1763057 h 1837763"/>
              <a:gd name="connsiteX12" fmla="*/ 5354918 w 5752353"/>
              <a:gd name="connsiteY12" fmla="*/ 1825811 h 1837763"/>
              <a:gd name="connsiteX0" fmla="*/ 280894 w 5753798"/>
              <a:gd name="connsiteY0" fmla="*/ 1503082 h 1837763"/>
              <a:gd name="connsiteX1" fmla="*/ 11953 w 5753798"/>
              <a:gd name="connsiteY1" fmla="*/ 1171387 h 1837763"/>
              <a:gd name="connsiteX2" fmla="*/ 352612 w 5753798"/>
              <a:gd name="connsiteY2" fmla="*/ 642470 h 1837763"/>
              <a:gd name="connsiteX3" fmla="*/ 998070 w 5753798"/>
              <a:gd name="connsiteY3" fmla="*/ 256987 h 1837763"/>
              <a:gd name="connsiteX4" fmla="*/ 2064870 w 5753798"/>
              <a:gd name="connsiteY4" fmla="*/ 32870 h 1837763"/>
              <a:gd name="connsiteX5" fmla="*/ 3203388 w 5753798"/>
              <a:gd name="connsiteY5" fmla="*/ 59764 h 1837763"/>
              <a:gd name="connsiteX6" fmla="*/ 4252259 w 5753798"/>
              <a:gd name="connsiteY6" fmla="*/ 274917 h 1837763"/>
              <a:gd name="connsiteX7" fmla="*/ 4951506 w 5753798"/>
              <a:gd name="connsiteY7" fmla="*/ 561787 h 1837763"/>
              <a:gd name="connsiteX8" fmla="*/ 5435600 w 5753798"/>
              <a:gd name="connsiteY8" fmla="*/ 1018987 h 1837763"/>
              <a:gd name="connsiteX9" fmla="*/ 5695576 w 5753798"/>
              <a:gd name="connsiteY9" fmla="*/ 1350682 h 1837763"/>
              <a:gd name="connsiteX10" fmla="*/ 5740400 w 5753798"/>
              <a:gd name="connsiteY10" fmla="*/ 1556870 h 1837763"/>
              <a:gd name="connsiteX11" fmla="*/ 5615190 w 5753798"/>
              <a:gd name="connsiteY11" fmla="*/ 1750056 h 1837763"/>
              <a:gd name="connsiteX12" fmla="*/ 5354918 w 5753798"/>
              <a:gd name="connsiteY12" fmla="*/ 1825811 h 1837763"/>
              <a:gd name="connsiteX0" fmla="*/ 280894 w 5789657"/>
              <a:gd name="connsiteY0" fmla="*/ 1503082 h 1837763"/>
              <a:gd name="connsiteX1" fmla="*/ 11953 w 5789657"/>
              <a:gd name="connsiteY1" fmla="*/ 1171387 h 1837763"/>
              <a:gd name="connsiteX2" fmla="*/ 352612 w 5789657"/>
              <a:gd name="connsiteY2" fmla="*/ 642470 h 1837763"/>
              <a:gd name="connsiteX3" fmla="*/ 998070 w 5789657"/>
              <a:gd name="connsiteY3" fmla="*/ 256987 h 1837763"/>
              <a:gd name="connsiteX4" fmla="*/ 2064870 w 5789657"/>
              <a:gd name="connsiteY4" fmla="*/ 32870 h 1837763"/>
              <a:gd name="connsiteX5" fmla="*/ 3203388 w 5789657"/>
              <a:gd name="connsiteY5" fmla="*/ 59764 h 1837763"/>
              <a:gd name="connsiteX6" fmla="*/ 4252259 w 5789657"/>
              <a:gd name="connsiteY6" fmla="*/ 274917 h 1837763"/>
              <a:gd name="connsiteX7" fmla="*/ 4951506 w 5789657"/>
              <a:gd name="connsiteY7" fmla="*/ 561787 h 1837763"/>
              <a:gd name="connsiteX8" fmla="*/ 5435600 w 5789657"/>
              <a:gd name="connsiteY8" fmla="*/ 1018987 h 1837763"/>
              <a:gd name="connsiteX9" fmla="*/ 5695576 w 5789657"/>
              <a:gd name="connsiteY9" fmla="*/ 1350682 h 1837763"/>
              <a:gd name="connsiteX10" fmla="*/ 5776259 w 5789657"/>
              <a:gd name="connsiteY10" fmla="*/ 1556870 h 1837763"/>
              <a:gd name="connsiteX11" fmla="*/ 5615190 w 5789657"/>
              <a:gd name="connsiteY11" fmla="*/ 1750056 h 1837763"/>
              <a:gd name="connsiteX12" fmla="*/ 5354918 w 5789657"/>
              <a:gd name="connsiteY12" fmla="*/ 1825811 h 1837763"/>
              <a:gd name="connsiteX0" fmla="*/ 280894 w 5789657"/>
              <a:gd name="connsiteY0" fmla="*/ 1503082 h 1837763"/>
              <a:gd name="connsiteX1" fmla="*/ 11953 w 5789657"/>
              <a:gd name="connsiteY1" fmla="*/ 1171387 h 1837763"/>
              <a:gd name="connsiteX2" fmla="*/ 352612 w 5789657"/>
              <a:gd name="connsiteY2" fmla="*/ 642470 h 1837763"/>
              <a:gd name="connsiteX3" fmla="*/ 998070 w 5789657"/>
              <a:gd name="connsiteY3" fmla="*/ 256987 h 1837763"/>
              <a:gd name="connsiteX4" fmla="*/ 2064870 w 5789657"/>
              <a:gd name="connsiteY4" fmla="*/ 32870 h 1837763"/>
              <a:gd name="connsiteX5" fmla="*/ 3203388 w 5789657"/>
              <a:gd name="connsiteY5" fmla="*/ 59764 h 1837763"/>
              <a:gd name="connsiteX6" fmla="*/ 4252259 w 5789657"/>
              <a:gd name="connsiteY6" fmla="*/ 274917 h 1837763"/>
              <a:gd name="connsiteX7" fmla="*/ 4951506 w 5789657"/>
              <a:gd name="connsiteY7" fmla="*/ 561787 h 1837763"/>
              <a:gd name="connsiteX8" fmla="*/ 5435600 w 5789657"/>
              <a:gd name="connsiteY8" fmla="*/ 1018987 h 1837763"/>
              <a:gd name="connsiteX9" fmla="*/ 5695576 w 5789657"/>
              <a:gd name="connsiteY9" fmla="*/ 1350682 h 1837763"/>
              <a:gd name="connsiteX10" fmla="*/ 5776259 w 5789657"/>
              <a:gd name="connsiteY10" fmla="*/ 1602068 h 1837763"/>
              <a:gd name="connsiteX11" fmla="*/ 5615190 w 5789657"/>
              <a:gd name="connsiteY11" fmla="*/ 1750056 h 1837763"/>
              <a:gd name="connsiteX12" fmla="*/ 5354918 w 5789657"/>
              <a:gd name="connsiteY12" fmla="*/ 1825811 h 1837763"/>
              <a:gd name="connsiteX0" fmla="*/ 280894 w 5789657"/>
              <a:gd name="connsiteY0" fmla="*/ 1503082 h 1837763"/>
              <a:gd name="connsiteX1" fmla="*/ 11953 w 5789657"/>
              <a:gd name="connsiteY1" fmla="*/ 1171387 h 1837763"/>
              <a:gd name="connsiteX2" fmla="*/ 352612 w 5789657"/>
              <a:gd name="connsiteY2" fmla="*/ 642470 h 1837763"/>
              <a:gd name="connsiteX3" fmla="*/ 998070 w 5789657"/>
              <a:gd name="connsiteY3" fmla="*/ 256987 h 1837763"/>
              <a:gd name="connsiteX4" fmla="*/ 2064870 w 5789657"/>
              <a:gd name="connsiteY4" fmla="*/ 32870 h 1837763"/>
              <a:gd name="connsiteX5" fmla="*/ 3203388 w 5789657"/>
              <a:gd name="connsiteY5" fmla="*/ 59764 h 1837763"/>
              <a:gd name="connsiteX6" fmla="*/ 4252259 w 5789657"/>
              <a:gd name="connsiteY6" fmla="*/ 274917 h 1837763"/>
              <a:gd name="connsiteX7" fmla="*/ 4951506 w 5789657"/>
              <a:gd name="connsiteY7" fmla="*/ 561787 h 1837763"/>
              <a:gd name="connsiteX8" fmla="*/ 5435600 w 5789657"/>
              <a:gd name="connsiteY8" fmla="*/ 1018987 h 1837763"/>
              <a:gd name="connsiteX9" fmla="*/ 5695576 w 5789657"/>
              <a:gd name="connsiteY9" fmla="*/ 1350682 h 1837763"/>
              <a:gd name="connsiteX10" fmla="*/ 5776259 w 5789657"/>
              <a:gd name="connsiteY10" fmla="*/ 1602068 h 1837763"/>
              <a:gd name="connsiteX11" fmla="*/ 5615190 w 5789657"/>
              <a:gd name="connsiteY11" fmla="*/ 1750056 h 1837763"/>
              <a:gd name="connsiteX12" fmla="*/ 5354918 w 5789657"/>
              <a:gd name="connsiteY12" fmla="*/ 1825811 h 183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89657" h="1837763">
                <a:moveTo>
                  <a:pt x="280894" y="1503082"/>
                </a:moveTo>
                <a:cubicBezTo>
                  <a:pt x="140447" y="1408952"/>
                  <a:pt x="0" y="1314822"/>
                  <a:pt x="11953" y="1171387"/>
                </a:cubicBezTo>
                <a:cubicBezTo>
                  <a:pt x="23906" y="1027952"/>
                  <a:pt x="188259" y="794870"/>
                  <a:pt x="352612" y="642470"/>
                </a:cubicBezTo>
                <a:cubicBezTo>
                  <a:pt x="516965" y="490070"/>
                  <a:pt x="712694" y="358587"/>
                  <a:pt x="998070" y="256987"/>
                </a:cubicBezTo>
                <a:cubicBezTo>
                  <a:pt x="1283446" y="155387"/>
                  <a:pt x="1697317" y="65741"/>
                  <a:pt x="2064870" y="32870"/>
                </a:cubicBezTo>
                <a:cubicBezTo>
                  <a:pt x="2432423" y="0"/>
                  <a:pt x="2838823" y="19423"/>
                  <a:pt x="3203388" y="59764"/>
                </a:cubicBezTo>
                <a:cubicBezTo>
                  <a:pt x="3567953" y="100105"/>
                  <a:pt x="3960906" y="191247"/>
                  <a:pt x="4252259" y="274917"/>
                </a:cubicBezTo>
                <a:cubicBezTo>
                  <a:pt x="4543612" y="358587"/>
                  <a:pt x="4754283" y="437775"/>
                  <a:pt x="4951506" y="561787"/>
                </a:cubicBezTo>
                <a:cubicBezTo>
                  <a:pt x="5148729" y="685799"/>
                  <a:pt x="5311588" y="887505"/>
                  <a:pt x="5435600" y="1018987"/>
                </a:cubicBezTo>
                <a:cubicBezTo>
                  <a:pt x="5559612" y="1150469"/>
                  <a:pt x="5638800" y="1253502"/>
                  <a:pt x="5695576" y="1350682"/>
                </a:cubicBezTo>
                <a:cubicBezTo>
                  <a:pt x="5752352" y="1447862"/>
                  <a:pt x="5789657" y="1535506"/>
                  <a:pt x="5776259" y="1602068"/>
                </a:cubicBezTo>
                <a:cubicBezTo>
                  <a:pt x="5717662" y="1720782"/>
                  <a:pt x="5685414" y="1712765"/>
                  <a:pt x="5615190" y="1750056"/>
                </a:cubicBezTo>
                <a:cubicBezTo>
                  <a:pt x="5544966" y="1787347"/>
                  <a:pt x="5447553" y="1837763"/>
                  <a:pt x="5354918" y="1825811"/>
                </a:cubicBezTo>
              </a:path>
            </a:pathLst>
          </a:custGeom>
          <a:ln w="28575">
            <a:solidFill>
              <a:schemeClr val="bg1"/>
            </a:solidFill>
            <a:prstDash val="lgDash"/>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cxnSp>
        <p:nvCxnSpPr>
          <p:cNvPr id="53" name="52 Conector recto">
            <a:extLst>
              <a:ext uri="{FF2B5EF4-FFF2-40B4-BE49-F238E27FC236}">
                <a16:creationId xmlns:a16="http://schemas.microsoft.com/office/drawing/2014/main" id="{6A150C10-C76D-4CBC-B053-8C181E7A1022}"/>
              </a:ext>
            </a:extLst>
          </p:cNvPr>
          <p:cNvCxnSpPr/>
          <p:nvPr/>
        </p:nvCxnSpPr>
        <p:spPr>
          <a:xfrm>
            <a:off x="4254500" y="3335338"/>
            <a:ext cx="117475" cy="10636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53 Conector recto">
            <a:extLst>
              <a:ext uri="{FF2B5EF4-FFF2-40B4-BE49-F238E27FC236}">
                <a16:creationId xmlns:a16="http://schemas.microsoft.com/office/drawing/2014/main" id="{E8A36E54-8052-435B-B1EE-16C3CE6D58DA}"/>
              </a:ext>
            </a:extLst>
          </p:cNvPr>
          <p:cNvCxnSpPr/>
          <p:nvPr/>
        </p:nvCxnSpPr>
        <p:spPr>
          <a:xfrm flipH="1">
            <a:off x="4254500" y="3436938"/>
            <a:ext cx="103188" cy="9525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55 Conector recto">
            <a:extLst>
              <a:ext uri="{FF2B5EF4-FFF2-40B4-BE49-F238E27FC236}">
                <a16:creationId xmlns:a16="http://schemas.microsoft.com/office/drawing/2014/main" id="{82ABCDD5-DCFF-43A0-998B-8EE486F4ACF6}"/>
              </a:ext>
            </a:extLst>
          </p:cNvPr>
          <p:cNvCxnSpPr/>
          <p:nvPr/>
        </p:nvCxnSpPr>
        <p:spPr>
          <a:xfrm>
            <a:off x="2351088" y="3636963"/>
            <a:ext cx="152400" cy="4921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 name="56 Conector recto">
            <a:extLst>
              <a:ext uri="{FF2B5EF4-FFF2-40B4-BE49-F238E27FC236}">
                <a16:creationId xmlns:a16="http://schemas.microsoft.com/office/drawing/2014/main" id="{74555AB9-09CB-4DEA-9457-556CD02A6B89}"/>
              </a:ext>
            </a:extLst>
          </p:cNvPr>
          <p:cNvCxnSpPr/>
          <p:nvPr/>
        </p:nvCxnSpPr>
        <p:spPr>
          <a:xfrm flipH="1">
            <a:off x="2425700" y="3676650"/>
            <a:ext cx="69850" cy="12700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3" name="92 Conector recto de flecha">
            <a:extLst>
              <a:ext uri="{FF2B5EF4-FFF2-40B4-BE49-F238E27FC236}">
                <a16:creationId xmlns:a16="http://schemas.microsoft.com/office/drawing/2014/main" id="{ED77830B-F582-4CAA-A381-7EBA08B5652D}"/>
              </a:ext>
            </a:extLst>
          </p:cNvPr>
          <p:cNvCxnSpPr/>
          <p:nvPr/>
        </p:nvCxnSpPr>
        <p:spPr>
          <a:xfrm flipV="1">
            <a:off x="6815138" y="4141788"/>
            <a:ext cx="9525" cy="242887"/>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105" name="104 Elipse">
            <a:extLst>
              <a:ext uri="{FF2B5EF4-FFF2-40B4-BE49-F238E27FC236}">
                <a16:creationId xmlns:a16="http://schemas.microsoft.com/office/drawing/2014/main" id="{C1AB229E-BB48-48EA-9704-EDF5A09E8974}"/>
              </a:ext>
            </a:extLst>
          </p:cNvPr>
          <p:cNvSpPr/>
          <p:nvPr/>
        </p:nvSpPr>
        <p:spPr>
          <a:xfrm>
            <a:off x="1530350" y="736600"/>
            <a:ext cx="5762625" cy="57785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60" name="59 Conector recto">
            <a:extLst>
              <a:ext uri="{FF2B5EF4-FFF2-40B4-BE49-F238E27FC236}">
                <a16:creationId xmlns:a16="http://schemas.microsoft.com/office/drawing/2014/main" id="{59609A39-E684-4B22-BB8D-81248EA6A352}"/>
              </a:ext>
            </a:extLst>
          </p:cNvPr>
          <p:cNvCxnSpPr/>
          <p:nvPr/>
        </p:nvCxnSpPr>
        <p:spPr>
          <a:xfrm flipH="1">
            <a:off x="7304088" y="4772025"/>
            <a:ext cx="19050" cy="10477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60 Conector recto">
            <a:extLst>
              <a:ext uri="{FF2B5EF4-FFF2-40B4-BE49-F238E27FC236}">
                <a16:creationId xmlns:a16="http://schemas.microsoft.com/office/drawing/2014/main" id="{3C4A189D-AB1E-41B4-AC63-C96A7F845FAE}"/>
              </a:ext>
            </a:extLst>
          </p:cNvPr>
          <p:cNvCxnSpPr/>
          <p:nvPr/>
        </p:nvCxnSpPr>
        <p:spPr>
          <a:xfrm flipH="1" flipV="1">
            <a:off x="7197725" y="4848225"/>
            <a:ext cx="115888" cy="2222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 name="65 Conector recto de flecha">
            <a:extLst>
              <a:ext uri="{FF2B5EF4-FFF2-40B4-BE49-F238E27FC236}">
                <a16:creationId xmlns:a16="http://schemas.microsoft.com/office/drawing/2014/main" id="{62261498-7DC5-45C7-9B8D-C60EF7E33AAF}"/>
              </a:ext>
            </a:extLst>
          </p:cNvPr>
          <p:cNvCxnSpPr/>
          <p:nvPr/>
        </p:nvCxnSpPr>
        <p:spPr>
          <a:xfrm>
            <a:off x="5595938" y="4518025"/>
            <a:ext cx="225425" cy="117475"/>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68" name="67 Conector recto de flecha">
            <a:extLst>
              <a:ext uri="{FF2B5EF4-FFF2-40B4-BE49-F238E27FC236}">
                <a16:creationId xmlns:a16="http://schemas.microsoft.com/office/drawing/2014/main" id="{14321E48-C1D8-4125-8919-F7EA01C3B1FE}"/>
              </a:ext>
            </a:extLst>
          </p:cNvPr>
          <p:cNvCxnSpPr/>
          <p:nvPr/>
        </p:nvCxnSpPr>
        <p:spPr>
          <a:xfrm>
            <a:off x="5516563" y="4670425"/>
            <a:ext cx="277812" cy="144463"/>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70" name="69 Conector recto de flecha">
            <a:extLst>
              <a:ext uri="{FF2B5EF4-FFF2-40B4-BE49-F238E27FC236}">
                <a16:creationId xmlns:a16="http://schemas.microsoft.com/office/drawing/2014/main" id="{42EAC122-DE80-48CC-8248-5D6B3D7AB3A6}"/>
              </a:ext>
            </a:extLst>
          </p:cNvPr>
          <p:cNvCxnSpPr/>
          <p:nvPr/>
        </p:nvCxnSpPr>
        <p:spPr>
          <a:xfrm>
            <a:off x="5954713" y="4778375"/>
            <a:ext cx="225425" cy="134938"/>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72" name="71 Conector recto de flecha">
            <a:extLst>
              <a:ext uri="{FF2B5EF4-FFF2-40B4-BE49-F238E27FC236}">
                <a16:creationId xmlns:a16="http://schemas.microsoft.com/office/drawing/2014/main" id="{C438D3BF-BD9C-47A0-AF85-7BE60F002161}"/>
              </a:ext>
            </a:extLst>
          </p:cNvPr>
          <p:cNvCxnSpPr/>
          <p:nvPr/>
        </p:nvCxnSpPr>
        <p:spPr>
          <a:xfrm>
            <a:off x="5713413" y="4984750"/>
            <a:ext cx="196850" cy="125413"/>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73" name="72 Conector recto de flecha">
            <a:extLst>
              <a:ext uri="{FF2B5EF4-FFF2-40B4-BE49-F238E27FC236}">
                <a16:creationId xmlns:a16="http://schemas.microsoft.com/office/drawing/2014/main" id="{1AC8C2BC-1FD3-428E-9539-D2B29F371C10}"/>
              </a:ext>
            </a:extLst>
          </p:cNvPr>
          <p:cNvCxnSpPr/>
          <p:nvPr/>
        </p:nvCxnSpPr>
        <p:spPr>
          <a:xfrm>
            <a:off x="5327650" y="4868863"/>
            <a:ext cx="250825" cy="79375"/>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76" name="75 Conector recto de flecha">
            <a:extLst>
              <a:ext uri="{FF2B5EF4-FFF2-40B4-BE49-F238E27FC236}">
                <a16:creationId xmlns:a16="http://schemas.microsoft.com/office/drawing/2014/main" id="{44E45669-2E07-47B2-9345-54109A20DC1C}"/>
              </a:ext>
            </a:extLst>
          </p:cNvPr>
          <p:cNvCxnSpPr/>
          <p:nvPr/>
        </p:nvCxnSpPr>
        <p:spPr>
          <a:xfrm>
            <a:off x="5076825" y="4564063"/>
            <a:ext cx="260350" cy="44450"/>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78" name="77 Conector recto de flecha">
            <a:extLst>
              <a:ext uri="{FF2B5EF4-FFF2-40B4-BE49-F238E27FC236}">
                <a16:creationId xmlns:a16="http://schemas.microsoft.com/office/drawing/2014/main" id="{D9119C09-11D0-458F-88DA-9DBD37E68042}"/>
              </a:ext>
            </a:extLst>
          </p:cNvPr>
          <p:cNvCxnSpPr/>
          <p:nvPr/>
        </p:nvCxnSpPr>
        <p:spPr>
          <a:xfrm>
            <a:off x="4941888" y="4724400"/>
            <a:ext cx="269875" cy="36513"/>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81" name="80 Conector recto de flecha">
            <a:extLst>
              <a:ext uri="{FF2B5EF4-FFF2-40B4-BE49-F238E27FC236}">
                <a16:creationId xmlns:a16="http://schemas.microsoft.com/office/drawing/2014/main" id="{B0D4526B-7A25-4232-BCC9-57653C558718}"/>
              </a:ext>
            </a:extLst>
          </p:cNvPr>
          <p:cNvCxnSpPr/>
          <p:nvPr/>
        </p:nvCxnSpPr>
        <p:spPr>
          <a:xfrm>
            <a:off x="5748338" y="5235575"/>
            <a:ext cx="198437" cy="125413"/>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82" name="81 Conector recto de flecha">
            <a:extLst>
              <a:ext uri="{FF2B5EF4-FFF2-40B4-BE49-F238E27FC236}">
                <a16:creationId xmlns:a16="http://schemas.microsoft.com/office/drawing/2014/main" id="{C45E275D-751D-40DB-A3EE-699A4E441945}"/>
              </a:ext>
            </a:extLst>
          </p:cNvPr>
          <p:cNvCxnSpPr/>
          <p:nvPr/>
        </p:nvCxnSpPr>
        <p:spPr>
          <a:xfrm>
            <a:off x="4870450" y="4895850"/>
            <a:ext cx="268288" cy="34925"/>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84" name="83 Conector recto de flecha">
            <a:extLst>
              <a:ext uri="{FF2B5EF4-FFF2-40B4-BE49-F238E27FC236}">
                <a16:creationId xmlns:a16="http://schemas.microsoft.com/office/drawing/2014/main" id="{8F7595DB-BAA7-4296-9994-6E95C9F17F80}"/>
              </a:ext>
            </a:extLst>
          </p:cNvPr>
          <p:cNvCxnSpPr/>
          <p:nvPr/>
        </p:nvCxnSpPr>
        <p:spPr>
          <a:xfrm>
            <a:off x="4540250" y="4581525"/>
            <a:ext cx="233363" cy="17463"/>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87" name="86 Conector recto de flecha">
            <a:extLst>
              <a:ext uri="{FF2B5EF4-FFF2-40B4-BE49-F238E27FC236}">
                <a16:creationId xmlns:a16="http://schemas.microsoft.com/office/drawing/2014/main" id="{AA890672-D437-4DFD-830F-0BDD20C73D50}"/>
              </a:ext>
            </a:extLst>
          </p:cNvPr>
          <p:cNvCxnSpPr/>
          <p:nvPr/>
        </p:nvCxnSpPr>
        <p:spPr>
          <a:xfrm>
            <a:off x="4449763" y="4724400"/>
            <a:ext cx="250825" cy="19050"/>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89" name="88 Conector recto de flecha">
            <a:extLst>
              <a:ext uri="{FF2B5EF4-FFF2-40B4-BE49-F238E27FC236}">
                <a16:creationId xmlns:a16="http://schemas.microsoft.com/office/drawing/2014/main" id="{7B2D7488-B1BB-4774-BD5D-AADBFA85027A}"/>
              </a:ext>
            </a:extLst>
          </p:cNvPr>
          <p:cNvCxnSpPr/>
          <p:nvPr/>
        </p:nvCxnSpPr>
        <p:spPr>
          <a:xfrm>
            <a:off x="5219700" y="5056188"/>
            <a:ext cx="269875" cy="80962"/>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91" name="90 Conector recto de flecha">
            <a:extLst>
              <a:ext uri="{FF2B5EF4-FFF2-40B4-BE49-F238E27FC236}">
                <a16:creationId xmlns:a16="http://schemas.microsoft.com/office/drawing/2014/main" id="{98CBDF49-E9EB-4288-87AA-D47092E5CAAB}"/>
              </a:ext>
            </a:extLst>
          </p:cNvPr>
          <p:cNvCxnSpPr/>
          <p:nvPr/>
        </p:nvCxnSpPr>
        <p:spPr>
          <a:xfrm flipV="1">
            <a:off x="6600825" y="4572000"/>
            <a:ext cx="161925" cy="161925"/>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96" name="95 Conector recto de flecha">
            <a:extLst>
              <a:ext uri="{FF2B5EF4-FFF2-40B4-BE49-F238E27FC236}">
                <a16:creationId xmlns:a16="http://schemas.microsoft.com/office/drawing/2014/main" id="{534F6B1F-4AB6-4D32-8D15-0FF10785BDB2}"/>
              </a:ext>
            </a:extLst>
          </p:cNvPr>
          <p:cNvCxnSpPr/>
          <p:nvPr/>
        </p:nvCxnSpPr>
        <p:spPr>
          <a:xfrm>
            <a:off x="6278563" y="4849813"/>
            <a:ext cx="223837" cy="63500"/>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69680" name="107 CuadroTexto">
            <a:extLst>
              <a:ext uri="{FF2B5EF4-FFF2-40B4-BE49-F238E27FC236}">
                <a16:creationId xmlns:a16="http://schemas.microsoft.com/office/drawing/2014/main" id="{753E880D-0F25-4954-97A0-E4C6EB57C42D}"/>
              </a:ext>
            </a:extLst>
          </p:cNvPr>
          <p:cNvSpPr txBox="1">
            <a:spLocks noChangeArrowheads="1"/>
          </p:cNvSpPr>
          <p:nvPr/>
        </p:nvSpPr>
        <p:spPr bwMode="auto">
          <a:xfrm rot="589126">
            <a:off x="4854575" y="2244725"/>
            <a:ext cx="10890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CL" altLang="en-US" sz="1200" b="0" i="0" u="none" strike="noStrike" kern="1200" cap="none" spc="0" normalizeH="0" baseline="0" noProof="0">
                <a:ln>
                  <a:noFill/>
                </a:ln>
                <a:solidFill>
                  <a:srgbClr val="0D0D0D"/>
                </a:solidFill>
                <a:effectLst/>
                <a:uLnTx/>
                <a:uFillTx/>
                <a:latin typeface="Calibri" panose="020F0502020204030204" pitchFamily="34" charset="0"/>
                <a:ea typeface="+mn-ea"/>
                <a:cs typeface="Arial" panose="020B0604020202020204" pitchFamily="34" charset="0"/>
              </a:rPr>
              <a:t>Vientos Alisios</a:t>
            </a:r>
            <a:endParaRPr kumimoji="0" lang="es-CL" altLang="en-US" sz="1800" b="0" i="0" u="none" strike="noStrike" kern="1200" cap="none" spc="0" normalizeH="0" baseline="0" noProof="0">
              <a:ln>
                <a:noFill/>
              </a:ln>
              <a:solidFill>
                <a:srgbClr val="0D0D0D"/>
              </a:solidFill>
              <a:effectLst/>
              <a:uLnTx/>
              <a:uFillTx/>
              <a:latin typeface="Calibri" panose="020F0502020204030204" pitchFamily="34" charset="0"/>
              <a:ea typeface="+mn-ea"/>
              <a:cs typeface="Arial" panose="020B0604020202020204" pitchFamily="34" charset="0"/>
            </a:endParaRPr>
          </a:p>
        </p:txBody>
      </p:sp>
      <p:cxnSp>
        <p:nvCxnSpPr>
          <p:cNvPr id="111" name="110 Conector recto de flecha">
            <a:extLst>
              <a:ext uri="{FF2B5EF4-FFF2-40B4-BE49-F238E27FC236}">
                <a16:creationId xmlns:a16="http://schemas.microsoft.com/office/drawing/2014/main" id="{6E84E60D-BAB5-45DF-8283-434AC981958F}"/>
              </a:ext>
            </a:extLst>
          </p:cNvPr>
          <p:cNvCxnSpPr/>
          <p:nvPr/>
        </p:nvCxnSpPr>
        <p:spPr>
          <a:xfrm rot="-2100000">
            <a:off x="3505200" y="4438650"/>
            <a:ext cx="225425" cy="117475"/>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12" name="111 Conector recto de flecha">
            <a:extLst>
              <a:ext uri="{FF2B5EF4-FFF2-40B4-BE49-F238E27FC236}">
                <a16:creationId xmlns:a16="http://schemas.microsoft.com/office/drawing/2014/main" id="{1C734718-D7CB-46E5-80B2-A72809FFA3CA}"/>
              </a:ext>
            </a:extLst>
          </p:cNvPr>
          <p:cNvCxnSpPr/>
          <p:nvPr/>
        </p:nvCxnSpPr>
        <p:spPr>
          <a:xfrm rot="-2100000">
            <a:off x="3425825" y="4591050"/>
            <a:ext cx="277813" cy="144463"/>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13" name="112 Conector recto de flecha">
            <a:extLst>
              <a:ext uri="{FF2B5EF4-FFF2-40B4-BE49-F238E27FC236}">
                <a16:creationId xmlns:a16="http://schemas.microsoft.com/office/drawing/2014/main" id="{66BBB153-26B9-44AF-8652-FD118C465A80}"/>
              </a:ext>
            </a:extLst>
          </p:cNvPr>
          <p:cNvCxnSpPr/>
          <p:nvPr/>
        </p:nvCxnSpPr>
        <p:spPr>
          <a:xfrm rot="-2100000">
            <a:off x="3863975" y="4699000"/>
            <a:ext cx="223838" cy="134938"/>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14" name="113 Conector recto de flecha">
            <a:extLst>
              <a:ext uri="{FF2B5EF4-FFF2-40B4-BE49-F238E27FC236}">
                <a16:creationId xmlns:a16="http://schemas.microsoft.com/office/drawing/2014/main" id="{A302ECBC-DE34-4997-AAAA-9FC50F87A5FD}"/>
              </a:ext>
            </a:extLst>
          </p:cNvPr>
          <p:cNvCxnSpPr/>
          <p:nvPr/>
        </p:nvCxnSpPr>
        <p:spPr>
          <a:xfrm rot="-2100000">
            <a:off x="3622675" y="4905375"/>
            <a:ext cx="196850" cy="125413"/>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15" name="114 Conector recto de flecha">
            <a:extLst>
              <a:ext uri="{FF2B5EF4-FFF2-40B4-BE49-F238E27FC236}">
                <a16:creationId xmlns:a16="http://schemas.microsoft.com/office/drawing/2014/main" id="{9DFC20DF-6686-4805-8678-18DB52051FF8}"/>
              </a:ext>
            </a:extLst>
          </p:cNvPr>
          <p:cNvCxnSpPr/>
          <p:nvPr/>
        </p:nvCxnSpPr>
        <p:spPr>
          <a:xfrm rot="-2100000">
            <a:off x="3236913" y="4789488"/>
            <a:ext cx="250825" cy="80962"/>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16" name="115 Conector recto de flecha">
            <a:extLst>
              <a:ext uri="{FF2B5EF4-FFF2-40B4-BE49-F238E27FC236}">
                <a16:creationId xmlns:a16="http://schemas.microsoft.com/office/drawing/2014/main" id="{E26BB177-FFD7-4C83-8094-D0D1B534058F}"/>
              </a:ext>
            </a:extLst>
          </p:cNvPr>
          <p:cNvCxnSpPr/>
          <p:nvPr/>
        </p:nvCxnSpPr>
        <p:spPr>
          <a:xfrm rot="-2100000">
            <a:off x="2705100" y="5032375"/>
            <a:ext cx="260350" cy="46038"/>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17" name="116 Conector recto de flecha">
            <a:extLst>
              <a:ext uri="{FF2B5EF4-FFF2-40B4-BE49-F238E27FC236}">
                <a16:creationId xmlns:a16="http://schemas.microsoft.com/office/drawing/2014/main" id="{8ECD7329-842F-472C-9471-21373A5971A1}"/>
              </a:ext>
            </a:extLst>
          </p:cNvPr>
          <p:cNvCxnSpPr/>
          <p:nvPr/>
        </p:nvCxnSpPr>
        <p:spPr>
          <a:xfrm rot="-2100000">
            <a:off x="2851150" y="4645025"/>
            <a:ext cx="269875" cy="36513"/>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18" name="117 Conector recto de flecha">
            <a:extLst>
              <a:ext uri="{FF2B5EF4-FFF2-40B4-BE49-F238E27FC236}">
                <a16:creationId xmlns:a16="http://schemas.microsoft.com/office/drawing/2014/main" id="{83BDC3BF-CDA0-4F6F-8DA2-97AB9DE71446}"/>
              </a:ext>
            </a:extLst>
          </p:cNvPr>
          <p:cNvCxnSpPr/>
          <p:nvPr/>
        </p:nvCxnSpPr>
        <p:spPr>
          <a:xfrm rot="-2100000">
            <a:off x="4243388" y="4791075"/>
            <a:ext cx="196850" cy="125413"/>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19" name="118 Conector recto de flecha">
            <a:extLst>
              <a:ext uri="{FF2B5EF4-FFF2-40B4-BE49-F238E27FC236}">
                <a16:creationId xmlns:a16="http://schemas.microsoft.com/office/drawing/2014/main" id="{571BF0F2-A6DD-4E43-B5AB-846C57A6032D}"/>
              </a:ext>
            </a:extLst>
          </p:cNvPr>
          <p:cNvCxnSpPr/>
          <p:nvPr/>
        </p:nvCxnSpPr>
        <p:spPr>
          <a:xfrm rot="-2100000">
            <a:off x="2498725" y="4900613"/>
            <a:ext cx="269875" cy="36512"/>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20" name="119 Conector recto de flecha">
            <a:extLst>
              <a:ext uri="{FF2B5EF4-FFF2-40B4-BE49-F238E27FC236}">
                <a16:creationId xmlns:a16="http://schemas.microsoft.com/office/drawing/2014/main" id="{CA7BC543-6A9B-40EB-9117-8A54CE4623AB}"/>
              </a:ext>
            </a:extLst>
          </p:cNvPr>
          <p:cNvCxnSpPr/>
          <p:nvPr/>
        </p:nvCxnSpPr>
        <p:spPr>
          <a:xfrm rot="-2100000">
            <a:off x="3067050" y="4616450"/>
            <a:ext cx="233363" cy="17463"/>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21" name="120 Conector recto de flecha">
            <a:extLst>
              <a:ext uri="{FF2B5EF4-FFF2-40B4-BE49-F238E27FC236}">
                <a16:creationId xmlns:a16="http://schemas.microsoft.com/office/drawing/2014/main" id="{051DF4DE-A55D-40C9-BDA8-A4D657E2BF5B}"/>
              </a:ext>
            </a:extLst>
          </p:cNvPr>
          <p:cNvCxnSpPr/>
          <p:nvPr/>
        </p:nvCxnSpPr>
        <p:spPr>
          <a:xfrm rot="-2100000">
            <a:off x="2492375" y="4754563"/>
            <a:ext cx="250825" cy="19050"/>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22" name="121 Conector recto de flecha">
            <a:extLst>
              <a:ext uri="{FF2B5EF4-FFF2-40B4-BE49-F238E27FC236}">
                <a16:creationId xmlns:a16="http://schemas.microsoft.com/office/drawing/2014/main" id="{0E92E5DD-5663-47DC-AC06-D8407C47F6BB}"/>
              </a:ext>
            </a:extLst>
          </p:cNvPr>
          <p:cNvCxnSpPr/>
          <p:nvPr/>
        </p:nvCxnSpPr>
        <p:spPr>
          <a:xfrm rot="-2100000">
            <a:off x="3128963" y="4976813"/>
            <a:ext cx="269875" cy="80962"/>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23" name="122 Conector recto de flecha">
            <a:extLst>
              <a:ext uri="{FF2B5EF4-FFF2-40B4-BE49-F238E27FC236}">
                <a16:creationId xmlns:a16="http://schemas.microsoft.com/office/drawing/2014/main" id="{8654C284-C5CF-4745-B8A7-DC5E4F8B4F67}"/>
              </a:ext>
            </a:extLst>
          </p:cNvPr>
          <p:cNvCxnSpPr/>
          <p:nvPr/>
        </p:nvCxnSpPr>
        <p:spPr>
          <a:xfrm>
            <a:off x="4006850" y="4614863"/>
            <a:ext cx="268288" cy="3175"/>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25" name="124 Conector recto de flecha">
            <a:extLst>
              <a:ext uri="{FF2B5EF4-FFF2-40B4-BE49-F238E27FC236}">
                <a16:creationId xmlns:a16="http://schemas.microsoft.com/office/drawing/2014/main" id="{24604EC1-EEA9-4D3F-8EB1-26EBCF4CAAFC}"/>
              </a:ext>
            </a:extLst>
          </p:cNvPr>
          <p:cNvCxnSpPr/>
          <p:nvPr/>
        </p:nvCxnSpPr>
        <p:spPr>
          <a:xfrm rot="-2100000">
            <a:off x="2346325" y="5321300"/>
            <a:ext cx="269875" cy="36513"/>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26" name="125 Conector recto de flecha">
            <a:extLst>
              <a:ext uri="{FF2B5EF4-FFF2-40B4-BE49-F238E27FC236}">
                <a16:creationId xmlns:a16="http://schemas.microsoft.com/office/drawing/2014/main" id="{2B7BE3AC-620D-4035-B5E0-4FC975213E9D}"/>
              </a:ext>
            </a:extLst>
          </p:cNvPr>
          <p:cNvCxnSpPr/>
          <p:nvPr/>
        </p:nvCxnSpPr>
        <p:spPr>
          <a:xfrm rot="-2100000">
            <a:off x="2195513" y="5146675"/>
            <a:ext cx="233362" cy="17463"/>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69696" name="126 CuadroTexto">
            <a:extLst>
              <a:ext uri="{FF2B5EF4-FFF2-40B4-BE49-F238E27FC236}">
                <a16:creationId xmlns:a16="http://schemas.microsoft.com/office/drawing/2014/main" id="{42D3DA5B-2A9F-4A0E-997B-1246DCA8ED7A}"/>
              </a:ext>
            </a:extLst>
          </p:cNvPr>
          <p:cNvSpPr txBox="1">
            <a:spLocks noChangeArrowheads="1"/>
          </p:cNvSpPr>
          <p:nvPr/>
        </p:nvSpPr>
        <p:spPr bwMode="auto">
          <a:xfrm rot="-310252">
            <a:off x="2887663" y="3222625"/>
            <a:ext cx="14271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n-US" sz="1200" b="0" i="0" u="none" strike="noStrike" kern="1200" cap="none" spc="0" normalizeH="0" baseline="0" noProof="0">
                <a:ln>
                  <a:noFill/>
                </a:ln>
                <a:solidFill>
                  <a:srgbClr val="595959"/>
                </a:solidFill>
                <a:effectLst/>
                <a:uLnTx/>
                <a:uFillTx/>
                <a:latin typeface="Calibri" panose="020F0502020204030204" pitchFamily="34" charset="0"/>
                <a:ea typeface="+mn-ea"/>
                <a:cs typeface="Arial" panose="020B0604020202020204" pitchFamily="34" charset="0"/>
              </a:rPr>
              <a:t>Corriente en Chorro</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n-US" sz="1200" b="0" i="0" u="none" strike="noStrike" kern="1200" cap="none" spc="0" normalizeH="0" baseline="0" noProof="0">
                <a:ln>
                  <a:noFill/>
                </a:ln>
                <a:solidFill>
                  <a:srgbClr val="595959"/>
                </a:solidFill>
                <a:effectLst/>
                <a:uLnTx/>
                <a:uFillTx/>
                <a:latin typeface="Calibri" panose="020F0502020204030204" pitchFamily="34" charset="0"/>
                <a:ea typeface="+mn-ea"/>
                <a:cs typeface="Arial" panose="020B0604020202020204" pitchFamily="34" charset="0"/>
              </a:rPr>
              <a:t>Subtropical</a:t>
            </a:r>
            <a:endParaRPr kumimoji="0" lang="es-CL" altLang="en-US" sz="1800" b="0" i="0" u="none" strike="noStrike" kern="1200" cap="none" spc="0" normalizeH="0" baseline="0" noProof="0">
              <a:ln>
                <a:noFill/>
              </a:ln>
              <a:solidFill>
                <a:srgbClr val="595959"/>
              </a:solidFill>
              <a:effectLst/>
              <a:uLnTx/>
              <a:uFillTx/>
              <a:latin typeface="Calibri" panose="020F0502020204030204" pitchFamily="34" charset="0"/>
              <a:ea typeface="+mn-ea"/>
              <a:cs typeface="Arial" panose="020B0604020202020204" pitchFamily="34" charset="0"/>
            </a:endParaRPr>
          </a:p>
        </p:txBody>
      </p:sp>
      <p:sp>
        <p:nvSpPr>
          <p:cNvPr id="69697" name="108 CuadroTexto">
            <a:extLst>
              <a:ext uri="{FF2B5EF4-FFF2-40B4-BE49-F238E27FC236}">
                <a16:creationId xmlns:a16="http://schemas.microsoft.com/office/drawing/2014/main" id="{33FF18C9-A92F-4CB3-BE99-9AB2D8C66665}"/>
              </a:ext>
            </a:extLst>
          </p:cNvPr>
          <p:cNvSpPr txBox="1">
            <a:spLocks noChangeArrowheads="1"/>
          </p:cNvSpPr>
          <p:nvPr/>
        </p:nvSpPr>
        <p:spPr bwMode="auto">
          <a:xfrm>
            <a:off x="-9525" y="3022600"/>
            <a:ext cx="14795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s-CL" altLang="en-US" sz="1200" b="0" i="1" u="none" strike="noStrike" kern="1200" cap="none" spc="0" normalizeH="0" baseline="0" noProof="0">
                <a:ln>
                  <a:noFill/>
                </a:ln>
                <a:solidFill>
                  <a:srgbClr val="FFFFFF"/>
                </a:solidFill>
                <a:effectLst/>
                <a:uLnTx/>
                <a:uFillTx/>
                <a:latin typeface="Calibri" panose="020F0502020204030204" pitchFamily="34" charset="0"/>
                <a:ea typeface="+mn-ea"/>
                <a:cs typeface="Arial" panose="020B0604020202020204" pitchFamily="34" charset="0"/>
              </a:rPr>
              <a:t>Continente Marítimo</a:t>
            </a:r>
          </a:p>
          <a:p>
            <a:pPr marL="0" marR="0" lvl="0" indent="0" algn="r" defTabSz="914400" rtl="0" eaLnBrk="1" fontAlgn="base" latinLnBrk="0" hangingPunct="1">
              <a:lnSpc>
                <a:spcPct val="100000"/>
              </a:lnSpc>
              <a:spcBef>
                <a:spcPct val="0"/>
              </a:spcBef>
              <a:spcAft>
                <a:spcPct val="0"/>
              </a:spcAft>
              <a:buClrTx/>
              <a:buSzTx/>
              <a:buFontTx/>
              <a:buNone/>
              <a:tabLst/>
              <a:defRPr/>
            </a:pPr>
            <a:r>
              <a:rPr kumimoji="0" lang="es-CL" altLang="en-US" sz="1100" b="0" i="0" u="none" strike="noStrike" kern="1200" cap="none" spc="0" normalizeH="0" baseline="0" noProof="0">
                <a:ln>
                  <a:noFill/>
                </a:ln>
                <a:solidFill>
                  <a:srgbClr val="FFFFFF"/>
                </a:solidFill>
                <a:effectLst/>
                <a:uLnTx/>
                <a:uFillTx/>
                <a:latin typeface="Calibri" panose="020F0502020204030204" pitchFamily="34" charset="0"/>
                <a:ea typeface="+mn-ea"/>
                <a:cs typeface="Arial" panose="020B0604020202020204" pitchFamily="34" charset="0"/>
              </a:rPr>
              <a:t>Posa cálida</a:t>
            </a:r>
          </a:p>
          <a:p>
            <a:pPr marL="0" marR="0" lvl="0" indent="0" algn="r" defTabSz="914400" rtl="0" eaLnBrk="1" fontAlgn="base" latinLnBrk="0" hangingPunct="1">
              <a:lnSpc>
                <a:spcPct val="100000"/>
              </a:lnSpc>
              <a:spcBef>
                <a:spcPct val="0"/>
              </a:spcBef>
              <a:spcAft>
                <a:spcPct val="0"/>
              </a:spcAft>
              <a:buClrTx/>
              <a:buSzTx/>
              <a:buFontTx/>
              <a:buNone/>
              <a:tabLst/>
              <a:defRPr/>
            </a:pPr>
            <a:r>
              <a:rPr kumimoji="0" lang="es-CL" altLang="en-US" sz="1100" b="0" i="0" u="none" strike="noStrike" kern="1200" cap="none" spc="0" normalizeH="0" baseline="0" noProof="0">
                <a:ln>
                  <a:noFill/>
                </a:ln>
                <a:solidFill>
                  <a:srgbClr val="FFFFFF"/>
                </a:solidFill>
                <a:effectLst/>
                <a:uLnTx/>
                <a:uFillTx/>
                <a:latin typeface="Calibri" panose="020F0502020204030204" pitchFamily="34" charset="0"/>
                <a:ea typeface="+mn-ea"/>
                <a:cs typeface="Arial" panose="020B0604020202020204" pitchFamily="34" charset="0"/>
              </a:rPr>
              <a:t>Baja presión</a:t>
            </a:r>
          </a:p>
          <a:p>
            <a:pPr marL="0" marR="0" lvl="0" indent="0" algn="r" defTabSz="914400" rtl="0" eaLnBrk="1" fontAlgn="base" latinLnBrk="0" hangingPunct="1">
              <a:lnSpc>
                <a:spcPct val="100000"/>
              </a:lnSpc>
              <a:spcBef>
                <a:spcPct val="0"/>
              </a:spcBef>
              <a:spcAft>
                <a:spcPct val="0"/>
              </a:spcAft>
              <a:buClrTx/>
              <a:buSzTx/>
              <a:buFontTx/>
              <a:buNone/>
              <a:tabLst/>
              <a:defRPr/>
            </a:pPr>
            <a:r>
              <a:rPr kumimoji="0" lang="es-CL" altLang="en-US" sz="1100" b="0" i="0" u="none" strike="noStrike" kern="1200" cap="none" spc="0" normalizeH="0" baseline="0" noProof="0">
                <a:ln>
                  <a:noFill/>
                </a:ln>
                <a:solidFill>
                  <a:srgbClr val="FFFFFF"/>
                </a:solidFill>
                <a:effectLst/>
                <a:uLnTx/>
                <a:uFillTx/>
                <a:latin typeface="Calibri" panose="020F0502020204030204" pitchFamily="34" charset="0"/>
                <a:ea typeface="+mn-ea"/>
                <a:cs typeface="Arial" panose="020B0604020202020204" pitchFamily="34" charset="0"/>
              </a:rPr>
              <a:t>Termoclina profunda</a:t>
            </a:r>
          </a:p>
          <a:p>
            <a:pPr marL="0" marR="0" lvl="0" indent="0" algn="r" defTabSz="914400" rtl="0" eaLnBrk="1" fontAlgn="base" latinLnBrk="0" hangingPunct="1">
              <a:lnSpc>
                <a:spcPct val="100000"/>
              </a:lnSpc>
              <a:spcBef>
                <a:spcPct val="0"/>
              </a:spcBef>
              <a:spcAft>
                <a:spcPct val="0"/>
              </a:spcAft>
              <a:buClrTx/>
              <a:buSzTx/>
              <a:buFontTx/>
              <a:buNone/>
              <a:tabLst/>
              <a:defRPr/>
            </a:pPr>
            <a:r>
              <a:rPr kumimoji="0" lang="es-CL" altLang="en-US" sz="1100" b="0" i="0" u="none" strike="noStrike" kern="1200" cap="none" spc="0" normalizeH="0" baseline="0" noProof="0">
                <a:ln>
                  <a:noFill/>
                </a:ln>
                <a:solidFill>
                  <a:srgbClr val="FFFFFF"/>
                </a:solidFill>
                <a:effectLst/>
                <a:uLnTx/>
                <a:uFillTx/>
                <a:latin typeface="Calibri" panose="020F0502020204030204" pitchFamily="34" charset="0"/>
                <a:ea typeface="+mn-ea"/>
                <a:cs typeface="Arial" panose="020B0604020202020204" pitchFamily="34" charset="0"/>
              </a:rPr>
              <a:t>Convección Profunda</a:t>
            </a:r>
            <a:endParaRPr kumimoji="0" lang="es-CL" altLang="en-US" sz="1600" b="0" i="0" u="none" strike="noStrike" kern="1200" cap="none" spc="0" normalizeH="0" baseline="0" noProof="0">
              <a:ln>
                <a:noFill/>
              </a:ln>
              <a:solidFill>
                <a:srgbClr val="FFFFFF"/>
              </a:solidFill>
              <a:effectLst/>
              <a:uLnTx/>
              <a:uFillTx/>
              <a:latin typeface="Calibri" panose="020F0502020204030204" pitchFamily="34" charset="0"/>
              <a:ea typeface="+mn-ea"/>
              <a:cs typeface="Arial" panose="020B0604020202020204" pitchFamily="34" charset="0"/>
            </a:endParaRPr>
          </a:p>
        </p:txBody>
      </p:sp>
      <p:sp>
        <p:nvSpPr>
          <p:cNvPr id="69698" name="70 CuadroTexto">
            <a:extLst>
              <a:ext uri="{FF2B5EF4-FFF2-40B4-BE49-F238E27FC236}">
                <a16:creationId xmlns:a16="http://schemas.microsoft.com/office/drawing/2014/main" id="{9E611E43-6643-404C-BA75-2D97637C660A}"/>
              </a:ext>
            </a:extLst>
          </p:cNvPr>
          <p:cNvSpPr txBox="1">
            <a:spLocks noChangeArrowheads="1"/>
          </p:cNvSpPr>
          <p:nvPr/>
        </p:nvSpPr>
        <p:spPr bwMode="auto">
          <a:xfrm>
            <a:off x="5487988" y="4057650"/>
            <a:ext cx="8778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CL" altLang="en-US" sz="1200" b="0" i="0" u="none" strike="noStrike" kern="1200" cap="none" spc="0" normalizeH="0" baseline="0" noProof="0">
                <a:ln>
                  <a:noFill/>
                </a:ln>
                <a:solidFill>
                  <a:srgbClr val="FFFFFF"/>
                </a:solidFill>
                <a:effectLst/>
                <a:uLnTx/>
                <a:uFillTx/>
                <a:latin typeface="Calibri" panose="020F0502020204030204" pitchFamily="34" charset="0"/>
                <a:ea typeface="+mn-ea"/>
                <a:cs typeface="Arial" panose="020B0604020202020204" pitchFamily="34" charset="0"/>
              </a:rPr>
              <a:t>Anticiclón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CL" altLang="en-US" sz="1200" b="0" i="0" u="none" strike="noStrike" kern="1200" cap="none" spc="0" normalizeH="0" baseline="0" noProof="0">
                <a:ln>
                  <a:noFill/>
                </a:ln>
                <a:solidFill>
                  <a:srgbClr val="FFFFFF"/>
                </a:solidFill>
                <a:effectLst/>
                <a:uLnTx/>
                <a:uFillTx/>
                <a:latin typeface="Calibri" panose="020F0502020204030204" pitchFamily="34" charset="0"/>
                <a:ea typeface="+mn-ea"/>
                <a:cs typeface="Arial" panose="020B0604020202020204" pitchFamily="34" charset="0"/>
              </a:rPr>
              <a:t>subtropical</a:t>
            </a:r>
            <a:endParaRPr kumimoji="0" lang="es-CL" altLang="en-US" sz="1800" b="0" i="0" u="none" strike="noStrike" kern="1200" cap="none" spc="0" normalizeH="0" baseline="0" noProof="0">
              <a:ln>
                <a:noFill/>
              </a:ln>
              <a:solidFill>
                <a:srgbClr val="FFFFFF"/>
              </a:solidFill>
              <a:effectLst/>
              <a:uLnTx/>
              <a:uFillTx/>
              <a:latin typeface="Calibri" panose="020F0502020204030204" pitchFamily="34" charset="0"/>
              <a:ea typeface="+mn-ea"/>
              <a:cs typeface="Arial" panose="020B0604020202020204" pitchFamily="34" charset="0"/>
            </a:endParaRPr>
          </a:p>
        </p:txBody>
      </p:sp>
      <p:sp>
        <p:nvSpPr>
          <p:cNvPr id="69699" name="73 CuadroTexto">
            <a:extLst>
              <a:ext uri="{FF2B5EF4-FFF2-40B4-BE49-F238E27FC236}">
                <a16:creationId xmlns:a16="http://schemas.microsoft.com/office/drawing/2014/main" id="{19998A00-9AC4-4B43-8F9C-2EA405B6160A}"/>
              </a:ext>
            </a:extLst>
          </p:cNvPr>
          <p:cNvSpPr txBox="1">
            <a:spLocks noChangeArrowheads="1"/>
          </p:cNvSpPr>
          <p:nvPr/>
        </p:nvSpPr>
        <p:spPr bwMode="auto">
          <a:xfrm>
            <a:off x="3784600" y="4870450"/>
            <a:ext cx="9159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CL" altLang="en-US" sz="1200" b="0" i="0" u="none" strike="noStrike" kern="1200" cap="none" spc="0" normalizeH="0" baseline="0" noProof="0">
                <a:ln>
                  <a:noFill/>
                </a:ln>
                <a:solidFill>
                  <a:srgbClr val="BFBFBF"/>
                </a:solidFill>
                <a:effectLst/>
                <a:uLnTx/>
                <a:uFillTx/>
                <a:latin typeface="Calibri" panose="020F0502020204030204" pitchFamily="34" charset="0"/>
                <a:ea typeface="+mn-ea"/>
                <a:cs typeface="Arial" panose="020B0604020202020204" pitchFamily="34" charset="0"/>
              </a:rPr>
              <a:t>Cinturón de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CL" altLang="en-US" sz="1200" b="0" i="0" u="none" strike="noStrike" kern="1200" cap="none" spc="0" normalizeH="0" baseline="0" noProof="0">
                <a:ln>
                  <a:noFill/>
                </a:ln>
                <a:solidFill>
                  <a:srgbClr val="BFBFBF"/>
                </a:solidFill>
                <a:effectLst/>
                <a:uLnTx/>
                <a:uFillTx/>
                <a:latin typeface="Calibri" panose="020F0502020204030204" pitchFamily="34" charset="0"/>
                <a:ea typeface="+mn-ea"/>
                <a:cs typeface="Arial" panose="020B0604020202020204" pitchFamily="34" charset="0"/>
              </a:rPr>
              <a:t>los Oestes</a:t>
            </a:r>
            <a:endParaRPr kumimoji="0" lang="es-CL" altLang="en-US" sz="1800" b="0" i="0" u="none" strike="noStrike" kern="1200" cap="none" spc="0" normalizeH="0" baseline="0" noProof="0">
              <a:ln>
                <a:noFill/>
              </a:ln>
              <a:solidFill>
                <a:srgbClr val="BFBFBF"/>
              </a:solidFill>
              <a:effectLst/>
              <a:uLnTx/>
              <a:uFillTx/>
              <a:latin typeface="Calibri" panose="020F0502020204030204" pitchFamily="34" charset="0"/>
              <a:ea typeface="+mn-ea"/>
              <a:cs typeface="Arial" panose="020B0604020202020204" pitchFamily="34" charset="0"/>
            </a:endParaRPr>
          </a:p>
        </p:txBody>
      </p:sp>
      <p:sp>
        <p:nvSpPr>
          <p:cNvPr id="69700" name="74 CuadroTexto">
            <a:extLst>
              <a:ext uri="{FF2B5EF4-FFF2-40B4-BE49-F238E27FC236}">
                <a16:creationId xmlns:a16="http://schemas.microsoft.com/office/drawing/2014/main" id="{CE64FB87-8590-4E35-BD27-41F144C2CD0C}"/>
              </a:ext>
            </a:extLst>
          </p:cNvPr>
          <p:cNvSpPr txBox="1">
            <a:spLocks noChangeArrowheads="1"/>
          </p:cNvSpPr>
          <p:nvPr/>
        </p:nvSpPr>
        <p:spPr bwMode="auto">
          <a:xfrm>
            <a:off x="420688" y="134938"/>
            <a:ext cx="8255000" cy="135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_tradnl" altLang="en-US" sz="2800" b="0" i="0" u="none" strike="noStrike" kern="1200" cap="none" spc="0" normalizeH="0" baseline="0" noProof="0">
                <a:ln>
                  <a:noFill/>
                </a:ln>
                <a:solidFill>
                  <a:srgbClr val="FFFFFF"/>
                </a:solidFill>
                <a:effectLst/>
                <a:uLnTx/>
                <a:uFillTx/>
                <a:latin typeface="Calibri" panose="020F0502020204030204" pitchFamily="34" charset="0"/>
                <a:ea typeface="+mn-ea"/>
                <a:cs typeface="Arial" panose="020B0604020202020204" pitchFamily="34" charset="0"/>
              </a:rPr>
              <a:t>Condición media: Asimetría zonal y acoplamiento OA</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_tradnl" altLang="en-US" sz="1400" b="0" i="0" u="none" strike="noStrike" kern="1200" cap="none" spc="0" normalizeH="0" baseline="0" noProof="0">
              <a:ln>
                <a:noFill/>
              </a:ln>
              <a:solidFill>
                <a:srgbClr val="FFFFFF"/>
              </a:solidFill>
              <a:effectLst/>
              <a:uLnTx/>
              <a:uFillTx/>
              <a:latin typeface="Calibri" panose="020F050202020403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_tradnl" altLang="en-US" sz="2000" b="0" i="0" u="none" strike="noStrike" kern="1200" cap="none" spc="0" normalizeH="0" baseline="0" noProof="0">
                <a:ln>
                  <a:noFill/>
                </a:ln>
                <a:solidFill>
                  <a:srgbClr val="FFFFFF"/>
                </a:solidFill>
                <a:effectLst/>
                <a:uLnTx/>
                <a:uFillTx/>
                <a:latin typeface="Calibri" panose="020F0502020204030204" pitchFamily="34" charset="0"/>
                <a:ea typeface="+mn-ea"/>
                <a:cs typeface="Arial" panose="020B0604020202020204" pitchFamily="34" charset="0"/>
              </a:rPr>
              <a:t>Colores indican TSM</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_tradnl" altLang="en-US" sz="2000" b="0" i="0" u="none" strike="noStrike" kern="1200" cap="none" spc="0" normalizeH="0" baseline="0" noProof="0">
                <a:ln>
                  <a:noFill/>
                </a:ln>
                <a:solidFill>
                  <a:srgbClr val="FFFFFF"/>
                </a:solidFill>
                <a:effectLst/>
                <a:uLnTx/>
                <a:uFillTx/>
                <a:latin typeface="Calibri" panose="020F0502020204030204" pitchFamily="34" charset="0"/>
                <a:ea typeface="+mn-ea"/>
                <a:cs typeface="Arial" panose="020B0604020202020204" pitchFamily="34" charset="0"/>
              </a:rPr>
              <a:t>Flechas delgadas viento en superficie</a:t>
            </a:r>
          </a:p>
        </p:txBody>
      </p:sp>
      <p:sp>
        <p:nvSpPr>
          <p:cNvPr id="69701" name="76 CuadroTexto">
            <a:extLst>
              <a:ext uri="{FF2B5EF4-FFF2-40B4-BE49-F238E27FC236}">
                <a16:creationId xmlns:a16="http://schemas.microsoft.com/office/drawing/2014/main" id="{DAED4702-C361-4854-A2F2-D5D06518233E}"/>
              </a:ext>
            </a:extLst>
          </p:cNvPr>
          <p:cNvSpPr txBox="1">
            <a:spLocks noChangeArrowheads="1"/>
          </p:cNvSpPr>
          <p:nvPr/>
        </p:nvSpPr>
        <p:spPr bwMode="auto">
          <a:xfrm>
            <a:off x="7604125" y="2971800"/>
            <a:ext cx="12842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CL" altLang="en-US" sz="1200" b="0" i="1" u="none" strike="noStrike" kern="1200" cap="none" spc="0" normalizeH="0" baseline="0" noProof="0">
                <a:ln>
                  <a:noFill/>
                </a:ln>
                <a:solidFill>
                  <a:srgbClr val="FFFFFF"/>
                </a:solidFill>
                <a:effectLst/>
                <a:uLnTx/>
                <a:uFillTx/>
                <a:latin typeface="Calibri" panose="020F0502020204030204" pitchFamily="34" charset="0"/>
                <a:ea typeface="+mn-ea"/>
                <a:cs typeface="Arial" panose="020B0604020202020204" pitchFamily="34" charset="0"/>
              </a:rPr>
              <a:t>Pacifico Oriental</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CL" altLang="en-US" sz="1100" b="0" i="0" u="none" strike="noStrike" kern="1200" cap="none" spc="0" normalizeH="0" baseline="0" noProof="0">
                <a:ln>
                  <a:noFill/>
                </a:ln>
                <a:solidFill>
                  <a:srgbClr val="FFFFFF"/>
                </a:solidFill>
                <a:effectLst/>
                <a:uLnTx/>
                <a:uFillTx/>
                <a:latin typeface="Calibri" panose="020F0502020204030204" pitchFamily="34" charset="0"/>
                <a:ea typeface="+mn-ea"/>
                <a:cs typeface="Arial" panose="020B0604020202020204" pitchFamily="34" charset="0"/>
              </a:rPr>
              <a:t>Lengua fría</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CL" altLang="en-US" sz="1100" b="0" i="0" u="none" strike="noStrike" kern="1200" cap="none" spc="0" normalizeH="0" baseline="0" noProof="0">
                <a:ln>
                  <a:noFill/>
                </a:ln>
                <a:solidFill>
                  <a:srgbClr val="FFFFFF"/>
                </a:solidFill>
                <a:effectLst/>
                <a:uLnTx/>
                <a:uFillTx/>
                <a:latin typeface="Calibri" panose="020F0502020204030204" pitchFamily="34" charset="0"/>
                <a:ea typeface="+mn-ea"/>
                <a:cs typeface="Arial" panose="020B0604020202020204" pitchFamily="34" charset="0"/>
              </a:rPr>
              <a:t>Altas presiones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CL" altLang="en-US" sz="1100" b="0" i="0" u="none" strike="noStrike" kern="1200" cap="none" spc="0" normalizeH="0" baseline="0" noProof="0">
                <a:ln>
                  <a:noFill/>
                </a:ln>
                <a:solidFill>
                  <a:srgbClr val="FFFFFF"/>
                </a:solidFill>
                <a:effectLst/>
                <a:uLnTx/>
                <a:uFillTx/>
                <a:latin typeface="Calibri" panose="020F0502020204030204" pitchFamily="34" charset="0"/>
                <a:ea typeface="+mn-ea"/>
                <a:cs typeface="Arial" panose="020B0604020202020204" pitchFamily="34" charset="0"/>
              </a:rPr>
              <a:t>Termoclina somera</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CL" altLang="en-US" sz="1100" b="0" i="0" u="none" strike="noStrike" kern="1200" cap="none" spc="0" normalizeH="0" baseline="0" noProof="0">
                <a:ln>
                  <a:noFill/>
                </a:ln>
                <a:solidFill>
                  <a:srgbClr val="FFFFFF"/>
                </a:solidFill>
                <a:effectLst/>
                <a:uLnTx/>
                <a:uFillTx/>
                <a:latin typeface="Calibri" panose="020F0502020204030204" pitchFamily="34" charset="0"/>
                <a:ea typeface="+mn-ea"/>
                <a:cs typeface="Arial" panose="020B0604020202020204" pitchFamily="34" charset="0"/>
              </a:rPr>
              <a:t>Subsidencia</a:t>
            </a:r>
            <a:endParaRPr kumimoji="0" lang="es-CL" altLang="en-US" sz="1600" b="0" i="0" u="none" strike="noStrike" kern="1200" cap="none" spc="0" normalizeH="0" baseline="0" noProof="0">
              <a:ln>
                <a:noFill/>
              </a:ln>
              <a:solidFill>
                <a:srgbClr val="FFFFFF"/>
              </a:solidFill>
              <a:effectLst/>
              <a:uLnTx/>
              <a:uFillTx/>
              <a:latin typeface="Calibri" panose="020F0502020204030204" pitchFamily="34" charset="0"/>
              <a:ea typeface="+mn-ea"/>
              <a:cs typeface="Arial" panose="020B0604020202020204" pitchFamily="34" charset="0"/>
            </a:endParaRPr>
          </a:p>
        </p:txBody>
      </p:sp>
      <p:sp>
        <p:nvSpPr>
          <p:cNvPr id="69702" name="73 CuadroTexto">
            <a:extLst>
              <a:ext uri="{FF2B5EF4-FFF2-40B4-BE49-F238E27FC236}">
                <a16:creationId xmlns:a16="http://schemas.microsoft.com/office/drawing/2014/main" id="{64874BE3-D4C7-46C5-9FAC-E56D0E15293F}"/>
              </a:ext>
            </a:extLst>
          </p:cNvPr>
          <p:cNvSpPr txBox="1">
            <a:spLocks noChangeArrowheads="1"/>
          </p:cNvSpPr>
          <p:nvPr/>
        </p:nvSpPr>
        <p:spPr bwMode="auto">
          <a:xfrm>
            <a:off x="7058025" y="6550025"/>
            <a:ext cx="2085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 </a:t>
            </a:r>
            <a:r>
              <a:rPr kumimoji="0" lang="en-US" altLang="en-US" sz="1100" b="0" i="0" u="none" strike="noStrike" kern="1200" cap="none" spc="0" normalizeH="0" baseline="0" noProof="0">
                <a:ln>
                  <a:noFill/>
                </a:ln>
                <a:solidFill>
                  <a:srgbClr val="FFFFFF"/>
                </a:solidFill>
                <a:effectLst/>
                <a:uLnTx/>
                <a:uFillTx/>
                <a:latin typeface="Lucida Handwriting" panose="03010101010101010101" pitchFamily="66" charset="0"/>
                <a:ea typeface="+mn-ea"/>
                <a:cs typeface="Arial" panose="020B0604020202020204" pitchFamily="34" charset="0"/>
              </a:rPr>
              <a:t>RGS @ DGF-UCh + CR2</a:t>
            </a:r>
          </a:p>
        </p:txBody>
      </p:sp>
      <p:cxnSp>
        <p:nvCxnSpPr>
          <p:cNvPr id="75" name="74 Conector recto">
            <a:extLst>
              <a:ext uri="{FF2B5EF4-FFF2-40B4-BE49-F238E27FC236}">
                <a16:creationId xmlns:a16="http://schemas.microsoft.com/office/drawing/2014/main" id="{27E4E493-5A21-49CF-ADE8-6F9854A36E7F}"/>
              </a:ext>
            </a:extLst>
          </p:cNvPr>
          <p:cNvCxnSpPr/>
          <p:nvPr/>
        </p:nvCxnSpPr>
        <p:spPr>
          <a:xfrm flipV="1">
            <a:off x="882650" y="2532063"/>
            <a:ext cx="1238250" cy="477837"/>
          </a:xfrm>
          <a:prstGeom prst="line">
            <a:avLst/>
          </a:prstGeom>
          <a:ln w="19050">
            <a:solidFill>
              <a:srgbClr val="FFFFFF"/>
            </a:solidFill>
            <a:tailEnd type="oval" w="lg" len="lg"/>
          </a:ln>
        </p:spPr>
        <p:style>
          <a:lnRef idx="1">
            <a:schemeClr val="accent1"/>
          </a:lnRef>
          <a:fillRef idx="0">
            <a:schemeClr val="accent1"/>
          </a:fillRef>
          <a:effectRef idx="0">
            <a:schemeClr val="accent1"/>
          </a:effectRef>
          <a:fontRef idx="minor">
            <a:schemeClr val="tx1"/>
          </a:fontRef>
        </p:style>
      </p:cxnSp>
      <p:cxnSp>
        <p:nvCxnSpPr>
          <p:cNvPr id="80" name="79 Conector recto">
            <a:extLst>
              <a:ext uri="{FF2B5EF4-FFF2-40B4-BE49-F238E27FC236}">
                <a16:creationId xmlns:a16="http://schemas.microsoft.com/office/drawing/2014/main" id="{7C420686-B953-445C-B1F9-1FA1DEC6E73D}"/>
              </a:ext>
            </a:extLst>
          </p:cNvPr>
          <p:cNvCxnSpPr/>
          <p:nvPr/>
        </p:nvCxnSpPr>
        <p:spPr>
          <a:xfrm flipH="1" flipV="1">
            <a:off x="6764338" y="2935288"/>
            <a:ext cx="736600" cy="285750"/>
          </a:xfrm>
          <a:prstGeom prst="line">
            <a:avLst/>
          </a:prstGeom>
          <a:ln w="19050">
            <a:solidFill>
              <a:srgbClr val="FFFFFF"/>
            </a:solidFill>
            <a:tailEnd type="oval" w="lg" len="lg"/>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a:extLst>
              <a:ext uri="{FF2B5EF4-FFF2-40B4-BE49-F238E27FC236}">
                <a16:creationId xmlns:a16="http://schemas.microsoft.com/office/drawing/2014/main" id="{C8086035-3C2F-4300-9E32-4CB04951F0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988" y="1465263"/>
            <a:ext cx="5640387" cy="436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1" name="Picture 2">
            <a:extLst>
              <a:ext uri="{FF2B5EF4-FFF2-40B4-BE49-F238E27FC236}">
                <a16:creationId xmlns:a16="http://schemas.microsoft.com/office/drawing/2014/main" id="{C404497A-3570-47D3-8C80-923ADBDA40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8675" y="1489075"/>
            <a:ext cx="2987675" cy="404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48" name="CuadroTexto 5">
            <a:extLst>
              <a:ext uri="{FF2B5EF4-FFF2-40B4-BE49-F238E27FC236}">
                <a16:creationId xmlns:a16="http://schemas.microsoft.com/office/drawing/2014/main" id="{4351361A-07F4-4987-99FD-80BD43AF2796}"/>
              </a:ext>
            </a:extLst>
          </p:cNvPr>
          <p:cNvSpPr txBox="1">
            <a:spLocks noChangeArrowheads="1"/>
          </p:cNvSpPr>
          <p:nvPr/>
        </p:nvSpPr>
        <p:spPr bwMode="auto">
          <a:xfrm>
            <a:off x="482600" y="5641975"/>
            <a:ext cx="1362075" cy="277813"/>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1" u="none" strike="noStrike" kern="1200" cap="none" spc="0" normalizeH="0" baseline="0" noProof="0" dirty="0">
                <a:ln>
                  <a:noFill/>
                </a:ln>
                <a:solidFill>
                  <a:prstClr val="white">
                    <a:lumMod val="50000"/>
                  </a:prstClr>
                </a:solidFill>
                <a:effectLst/>
                <a:uLnTx/>
                <a:uFillTx/>
                <a:latin typeface="Calibri" pitchFamily="34" charset="0"/>
                <a:ea typeface="+mn-ea"/>
                <a:cs typeface="Arial" charset="0"/>
              </a:rPr>
              <a:t>Garreaud 2018b</a:t>
            </a:r>
          </a:p>
        </p:txBody>
      </p:sp>
      <p:sp>
        <p:nvSpPr>
          <p:cNvPr id="37893" name="Text Box 4">
            <a:extLst>
              <a:ext uri="{FF2B5EF4-FFF2-40B4-BE49-F238E27FC236}">
                <a16:creationId xmlns:a16="http://schemas.microsoft.com/office/drawing/2014/main" id="{E36B6A5F-E940-47DA-A52C-9FAF74AF68CC}"/>
              </a:ext>
            </a:extLst>
          </p:cNvPr>
          <p:cNvSpPr txBox="1">
            <a:spLocks noChangeArrowheads="1"/>
          </p:cNvSpPr>
          <p:nvPr/>
        </p:nvSpPr>
        <p:spPr bwMode="auto">
          <a:xfrm>
            <a:off x="817563" y="285750"/>
            <a:ext cx="75422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n-US" sz="2800" b="0" i="0" u="none" strike="noStrike" kern="1200" cap="none" spc="0" normalizeH="0" baseline="0" noProof="0">
                <a:ln>
                  <a:noFill/>
                </a:ln>
                <a:solidFill>
                  <a:srgbClr val="C00000"/>
                </a:solidFill>
                <a:effectLst/>
                <a:uLnTx/>
                <a:uFillTx/>
                <a:latin typeface="Calibri" panose="020F0502020204030204" pitchFamily="34" charset="0"/>
                <a:ea typeface="+mn-ea"/>
                <a:cs typeface="Arial" panose="020B0604020202020204" pitchFamily="34" charset="0"/>
              </a:rPr>
              <a:t>Calentamiento costero </a:t>
            </a:r>
            <a:r>
              <a:rPr kumimoji="0" lang="es-CL" altLang="en-US" sz="28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y </a:t>
            </a:r>
            <a:r>
              <a:rPr kumimoji="0" lang="es-CL" altLang="en-US" sz="2800" b="0" i="0" u="none" strike="noStrike" kern="1200" cap="none" spc="0" normalizeH="0" baseline="0" noProof="0">
                <a:ln>
                  <a:noFill/>
                </a:ln>
                <a:solidFill>
                  <a:srgbClr val="00B050"/>
                </a:solidFill>
                <a:effectLst/>
                <a:uLnTx/>
                <a:uFillTx/>
                <a:latin typeface="Calibri" panose="020F0502020204030204" pitchFamily="34" charset="0"/>
                <a:ea typeface="+mn-ea"/>
                <a:cs typeface="Arial" panose="020B0604020202020204" pitchFamily="34" charset="0"/>
              </a:rPr>
              <a:t>precipitación</a:t>
            </a:r>
            <a:endParaRPr kumimoji="0" lang="es-CL" altLang="en-US" sz="3200" b="0" i="0" u="none" strike="noStrike" kern="1200" cap="none" spc="0" normalizeH="0" baseline="0" noProof="0">
              <a:ln>
                <a:noFill/>
              </a:ln>
              <a:solidFill>
                <a:srgbClr val="00B050"/>
              </a:solidFill>
              <a:effectLst/>
              <a:uLnTx/>
              <a:uFillTx/>
              <a:latin typeface="Calibri" panose="020F0502020204030204" pitchFamily="34" charset="0"/>
              <a:ea typeface="+mn-ea"/>
              <a:cs typeface="Arial" panose="020B0604020202020204" pitchFamily="34"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a:extLst>
              <a:ext uri="{FF2B5EF4-FFF2-40B4-BE49-F238E27FC236}">
                <a16:creationId xmlns:a16="http://schemas.microsoft.com/office/drawing/2014/main" id="{E6E00A5B-0A61-4FCC-9299-6433B67C90E8}"/>
              </a:ext>
            </a:extLst>
          </p:cNvPr>
          <p:cNvPicPr>
            <a:picLocks noChangeAspect="1" noChangeArrowheads="1"/>
          </p:cNvPicPr>
          <p:nvPr/>
        </p:nvPicPr>
        <p:blipFill>
          <a:blip r:embed="rId2"/>
          <a:srcRect/>
          <a:stretch>
            <a:fillRect/>
          </a:stretch>
        </p:blipFill>
        <p:spPr bwMode="auto">
          <a:xfrm>
            <a:off x="1458913" y="1384300"/>
            <a:ext cx="6435725" cy="5232400"/>
          </a:xfrm>
          <a:prstGeom prst="rect">
            <a:avLst/>
          </a:prstGeom>
          <a:noFill/>
          <a:ln w="9525">
            <a:noFill/>
            <a:miter lim="800000"/>
            <a:headEnd/>
            <a:tailEnd/>
          </a:ln>
          <a:effectLst>
            <a:outerShdw blurRad="50800" dist="38100" dir="8100000" algn="tr" rotWithShape="0">
              <a:prstClr val="black">
                <a:alpha val="40000"/>
              </a:prstClr>
            </a:outerShdw>
          </a:effectLst>
        </p:spPr>
      </p:pic>
      <p:pic>
        <p:nvPicPr>
          <p:cNvPr id="38915" name="Picture 3">
            <a:extLst>
              <a:ext uri="{FF2B5EF4-FFF2-40B4-BE49-F238E27FC236}">
                <a16:creationId xmlns:a16="http://schemas.microsoft.com/office/drawing/2014/main" id="{ECECC505-A42C-436A-ABC2-27F60A4AB0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6988" y="5892800"/>
            <a:ext cx="2435225"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6" name="4 CuadroTexto">
            <a:extLst>
              <a:ext uri="{FF2B5EF4-FFF2-40B4-BE49-F238E27FC236}">
                <a16:creationId xmlns:a16="http://schemas.microsoft.com/office/drawing/2014/main" id="{BEEA4E9E-E533-4621-AAFA-9D93210679EA}"/>
              </a:ext>
            </a:extLst>
          </p:cNvPr>
          <p:cNvSpPr txBox="1">
            <a:spLocks noChangeArrowheads="1"/>
          </p:cNvSpPr>
          <p:nvPr/>
        </p:nvSpPr>
        <p:spPr bwMode="auto">
          <a:xfrm>
            <a:off x="1541463" y="5568950"/>
            <a:ext cx="347186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prstClr val="white"/>
                </a:solidFill>
                <a:effectLst/>
                <a:uLnTx/>
                <a:uFillTx/>
                <a:latin typeface="Calibri" panose="020F0502020204030204" pitchFamily="34" charset="0"/>
                <a:ea typeface="+mn-ea"/>
                <a:cs typeface="Arial" panose="020B0604020202020204" pitchFamily="34" charset="0"/>
              </a:rPr>
              <a:t>NW Peru storms, 03 March 2017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prstClr val="white"/>
                </a:solidFill>
                <a:effectLst/>
                <a:uLnTx/>
                <a:uFillTx/>
                <a:latin typeface="Calibri" panose="020F0502020204030204" pitchFamily="34" charset="0"/>
                <a:ea typeface="+mn-ea"/>
                <a:cs typeface="Arial" panose="020B0604020202020204" pitchFamily="34" charset="0"/>
              </a:rPr>
              <a:t>GPM radar 17 dBZ  isosurface</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prstClr val="white"/>
                </a:solidFill>
                <a:effectLst/>
                <a:uLnTx/>
                <a:uFillTx/>
                <a:latin typeface="Calibri" panose="020F0502020204030204" pitchFamily="34" charset="0"/>
                <a:ea typeface="+mn-ea"/>
                <a:cs typeface="Arial" panose="020B0604020202020204" pitchFamily="34" charset="0"/>
              </a:rPr>
              <a:t>Source: Harold Pierce, NASA GSFC</a:t>
            </a:r>
          </a:p>
        </p:txBody>
      </p:sp>
      <p:sp>
        <p:nvSpPr>
          <p:cNvPr id="8" name="7 Trapecio">
            <a:extLst>
              <a:ext uri="{FF2B5EF4-FFF2-40B4-BE49-F238E27FC236}">
                <a16:creationId xmlns:a16="http://schemas.microsoft.com/office/drawing/2014/main" id="{4F8C419B-915D-4790-A236-632A96DA4D66}"/>
              </a:ext>
            </a:extLst>
          </p:cNvPr>
          <p:cNvSpPr/>
          <p:nvPr/>
        </p:nvSpPr>
        <p:spPr bwMode="auto">
          <a:xfrm rot="850275">
            <a:off x="1698625" y="1365250"/>
            <a:ext cx="157163" cy="212725"/>
          </a:xfrm>
          <a:prstGeom prst="trapezoid">
            <a:avLst>
              <a:gd name="adj" fmla="val 18828"/>
            </a:avLst>
          </a:prstGeom>
          <a:noFill/>
          <a:ln w="63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3079" name="Picture 7">
            <a:extLst>
              <a:ext uri="{FF2B5EF4-FFF2-40B4-BE49-F238E27FC236}">
                <a16:creationId xmlns:a16="http://schemas.microsoft.com/office/drawing/2014/main" id="{2B405D3B-BA42-4D31-8D57-2D68932A3D84}"/>
              </a:ext>
            </a:extLst>
          </p:cNvPr>
          <p:cNvPicPr>
            <a:picLocks noChangeAspect="1" noChangeArrowheads="1"/>
          </p:cNvPicPr>
          <p:nvPr/>
        </p:nvPicPr>
        <p:blipFill>
          <a:blip r:embed="rId4"/>
          <a:srcRect/>
          <a:stretch>
            <a:fillRect/>
          </a:stretch>
        </p:blipFill>
        <p:spPr bwMode="auto">
          <a:xfrm>
            <a:off x="703263" y="793750"/>
            <a:ext cx="3148012" cy="2062163"/>
          </a:xfrm>
          <a:prstGeom prst="rect">
            <a:avLst/>
          </a:prstGeom>
          <a:noFill/>
          <a:ln w="9525">
            <a:solidFill>
              <a:schemeClr val="bg1">
                <a:lumMod val="85000"/>
              </a:schemeClr>
            </a:solidFill>
            <a:miter lim="800000"/>
            <a:headEnd/>
            <a:tailEnd/>
          </a:ln>
          <a:effectLst>
            <a:outerShdw blurRad="50800" dist="38100" dir="8100000" algn="tr" rotWithShape="0">
              <a:prstClr val="black">
                <a:alpha val="40000"/>
              </a:prstClr>
            </a:outerShdw>
          </a:effectLst>
        </p:spPr>
      </p:pic>
      <p:sp>
        <p:nvSpPr>
          <p:cNvPr id="38919" name="Text Box 4">
            <a:extLst>
              <a:ext uri="{FF2B5EF4-FFF2-40B4-BE49-F238E27FC236}">
                <a16:creationId xmlns:a16="http://schemas.microsoft.com/office/drawing/2014/main" id="{41B5B56B-7235-444C-BF87-4A0E434D43F0}"/>
              </a:ext>
            </a:extLst>
          </p:cNvPr>
          <p:cNvSpPr txBox="1">
            <a:spLocks noChangeArrowheads="1"/>
          </p:cNvSpPr>
          <p:nvPr/>
        </p:nvSpPr>
        <p:spPr bwMode="auto">
          <a:xfrm>
            <a:off x="817563" y="285750"/>
            <a:ext cx="7542212"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L" altLang="en-US" sz="2800" b="0" i="0" u="none" strike="noStrike" kern="1200" cap="none" spc="0" normalizeH="0" baseline="0" noProof="0">
                <a:ln>
                  <a:noFill/>
                </a:ln>
                <a:solidFill>
                  <a:srgbClr val="C00000"/>
                </a:solidFill>
                <a:effectLst/>
                <a:uLnTx/>
                <a:uFillTx/>
                <a:latin typeface="Calibri" panose="020F0502020204030204" pitchFamily="34" charset="0"/>
                <a:ea typeface="+mn-ea"/>
                <a:cs typeface="Arial" panose="020B0604020202020204" pitchFamily="34" charset="0"/>
              </a:rPr>
              <a:t>Calentamiento costero </a:t>
            </a:r>
            <a:r>
              <a:rPr kumimoji="0" lang="es-CL" altLang="en-US" sz="28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y </a:t>
            </a:r>
            <a:r>
              <a:rPr kumimoji="0" lang="es-CL" altLang="en-US" sz="2800" b="0" i="0" u="none" strike="noStrike" kern="1200" cap="none" spc="0" normalizeH="0" baseline="0" noProof="0">
                <a:ln>
                  <a:noFill/>
                </a:ln>
                <a:solidFill>
                  <a:srgbClr val="00B050"/>
                </a:solidFill>
                <a:effectLst/>
                <a:uLnTx/>
                <a:uFillTx/>
                <a:latin typeface="Calibri" panose="020F0502020204030204" pitchFamily="34" charset="0"/>
                <a:ea typeface="+mn-ea"/>
                <a:cs typeface="Arial" panose="020B0604020202020204" pitchFamily="34" charset="0"/>
              </a:rPr>
              <a:t>precipitación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CL" altLang="en-US" sz="2800" b="0" i="0" u="none" strike="noStrike" kern="1200" cap="none" spc="0" normalizeH="0" baseline="0" noProof="0">
                <a:ln>
                  <a:noFill/>
                </a:ln>
                <a:solidFill>
                  <a:srgbClr val="00B050"/>
                </a:solidFill>
                <a:effectLst/>
                <a:uLnTx/>
                <a:uFillTx/>
                <a:latin typeface="Calibri" panose="020F0502020204030204" pitchFamily="34" charset="0"/>
                <a:ea typeface="+mn-ea"/>
                <a:cs typeface="Arial" panose="020B0604020202020204" pitchFamily="34" charset="0"/>
              </a:rPr>
              <a:t>                                       </a:t>
            </a:r>
            <a:r>
              <a:rPr kumimoji="0" lang="es-CL" altLang="en-US" sz="24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&gt;200 fallecidos, 3.1 Bill US$</a:t>
            </a:r>
            <a:endParaRPr kumimoji="0" lang="es-CL" altLang="en-US" sz="28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a:extLst>
              <a:ext uri="{FF2B5EF4-FFF2-40B4-BE49-F238E27FC236}">
                <a16:creationId xmlns:a16="http://schemas.microsoft.com/office/drawing/2014/main" id="{7DEC2DA7-7A39-45C6-902E-D86A5EE878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7650" y="1530350"/>
            <a:ext cx="5680075" cy="470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39" name="Picture 5">
            <a:extLst>
              <a:ext uri="{FF2B5EF4-FFF2-40B4-BE49-F238E27FC236}">
                <a16:creationId xmlns:a16="http://schemas.microsoft.com/office/drawing/2014/main" id="{91DC0FC2-CE2B-4AF1-86AD-7662627AAC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528638"/>
            <a:ext cx="5076825" cy="64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3 Imagen" descr="calors.jpg">
            <a:extLst>
              <a:ext uri="{FF2B5EF4-FFF2-40B4-BE49-F238E27FC236}">
                <a16:creationId xmlns:a16="http://schemas.microsoft.com/office/drawing/2014/main" id="{E81C84D0-7C05-4617-A011-86304B44FF8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671513"/>
            <a:ext cx="7310437" cy="519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4 Rectángulo">
            <a:extLst>
              <a:ext uri="{FF2B5EF4-FFF2-40B4-BE49-F238E27FC236}">
                <a16:creationId xmlns:a16="http://schemas.microsoft.com/office/drawing/2014/main" id="{10543C1B-BBE6-42D5-B2E7-25138C8445BB}"/>
              </a:ext>
            </a:extLst>
          </p:cNvPr>
          <p:cNvSpPr/>
          <p:nvPr/>
        </p:nvSpPr>
        <p:spPr>
          <a:xfrm>
            <a:off x="1355725" y="725488"/>
            <a:ext cx="447675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6" name="Picture 2">
            <a:extLst>
              <a:ext uri="{FF2B5EF4-FFF2-40B4-BE49-F238E27FC236}">
                <a16:creationId xmlns:a16="http://schemas.microsoft.com/office/drawing/2014/main" id="{82004948-4CF6-4D5A-A66F-C959397653A6}"/>
              </a:ext>
            </a:extLst>
          </p:cNvPr>
          <p:cNvPicPr>
            <a:picLocks noChangeAspect="1" noChangeArrowheads="1"/>
          </p:cNvPicPr>
          <p:nvPr/>
        </p:nvPicPr>
        <p:blipFill>
          <a:blip r:embed="rId3"/>
          <a:srcRect/>
          <a:stretch>
            <a:fillRect/>
          </a:stretch>
        </p:blipFill>
        <p:spPr bwMode="auto">
          <a:xfrm>
            <a:off x="179388" y="4267200"/>
            <a:ext cx="3282950" cy="2073275"/>
          </a:xfrm>
          <a:prstGeom prst="rect">
            <a:avLst/>
          </a:prstGeom>
          <a:noFill/>
          <a:ln w="9525">
            <a:solidFill>
              <a:schemeClr val="bg1">
                <a:lumMod val="75000"/>
              </a:schemeClr>
            </a:solidFill>
            <a:miter lim="800000"/>
            <a:headEnd/>
            <a:tailEnd/>
          </a:ln>
          <a:effectLst>
            <a:outerShdw blurRad="50800" dist="38100" dir="8100000" algn="tr" rotWithShape="0">
              <a:prstClr val="black">
                <a:alpha val="40000"/>
              </a:prstClr>
            </a:outerShdw>
          </a:effectLst>
        </p:spPr>
      </p:pic>
      <p:sp>
        <p:nvSpPr>
          <p:cNvPr id="40965" name="7 CuadroTexto">
            <a:extLst>
              <a:ext uri="{FF2B5EF4-FFF2-40B4-BE49-F238E27FC236}">
                <a16:creationId xmlns:a16="http://schemas.microsoft.com/office/drawing/2014/main" id="{182238B3-386F-4851-B8C0-19920AFC53E9}"/>
              </a:ext>
            </a:extLst>
          </p:cNvPr>
          <p:cNvSpPr txBox="1">
            <a:spLocks noChangeArrowheads="1"/>
          </p:cNvSpPr>
          <p:nvPr/>
        </p:nvSpPr>
        <p:spPr bwMode="auto">
          <a:xfrm>
            <a:off x="1320800" y="1143000"/>
            <a:ext cx="3938588"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t>(a) 200 hPa height  and OLR anomalies (15-30 January 2017)</a:t>
            </a:r>
          </a:p>
        </p:txBody>
      </p:sp>
      <p:sp>
        <p:nvSpPr>
          <p:cNvPr id="10" name="9 Rectángulo">
            <a:extLst>
              <a:ext uri="{FF2B5EF4-FFF2-40B4-BE49-F238E27FC236}">
                <a16:creationId xmlns:a16="http://schemas.microsoft.com/office/drawing/2014/main" id="{7D62EDEE-B4FD-493C-A52A-42C5F0A3586B}"/>
              </a:ext>
            </a:extLst>
          </p:cNvPr>
          <p:cNvSpPr/>
          <p:nvPr/>
        </p:nvSpPr>
        <p:spPr>
          <a:xfrm>
            <a:off x="852488" y="6113463"/>
            <a:ext cx="852487" cy="225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0967" name="8 CuadroTexto">
            <a:extLst>
              <a:ext uri="{FF2B5EF4-FFF2-40B4-BE49-F238E27FC236}">
                <a16:creationId xmlns:a16="http://schemas.microsoft.com/office/drawing/2014/main" id="{A2B20221-91E6-4BB2-AC2D-3A383CB2902F}"/>
              </a:ext>
            </a:extLst>
          </p:cNvPr>
          <p:cNvSpPr txBox="1">
            <a:spLocks noChangeArrowheads="1"/>
          </p:cNvSpPr>
          <p:nvPr/>
        </p:nvSpPr>
        <p:spPr bwMode="auto">
          <a:xfrm>
            <a:off x="230188" y="6000750"/>
            <a:ext cx="21844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t>(b) Rainfall deciles January 2017</a:t>
            </a:r>
          </a:p>
        </p:txBody>
      </p:sp>
      <p:sp>
        <p:nvSpPr>
          <p:cNvPr id="9" name="8 CuadroTexto">
            <a:extLst>
              <a:ext uri="{FF2B5EF4-FFF2-40B4-BE49-F238E27FC236}">
                <a16:creationId xmlns:a16="http://schemas.microsoft.com/office/drawing/2014/main" id="{83EDA1DE-F586-48E6-9259-D83E384D431E}"/>
              </a:ext>
            </a:extLst>
          </p:cNvPr>
          <p:cNvSpPr txBox="1"/>
          <p:nvPr/>
        </p:nvSpPr>
        <p:spPr>
          <a:xfrm>
            <a:off x="1828800" y="171450"/>
            <a:ext cx="5118100" cy="70802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F79646">
                    <a:lumMod val="75000"/>
                  </a:srgbClr>
                </a:solidFill>
                <a:effectLst/>
                <a:uLnTx/>
                <a:uFillTx/>
                <a:latin typeface="Calibri"/>
                <a:ea typeface="+mn-ea"/>
                <a:cs typeface="Arial" panose="020B0604020202020204" pitchFamily="34" charset="0"/>
              </a:rPr>
              <a:t>El </a:t>
            </a:r>
            <a:r>
              <a:rPr kumimoji="0" lang="en-US" sz="4000" b="0" i="0" u="none" strike="noStrike" kern="1200" cap="none" spc="0" normalizeH="0" baseline="0" noProof="0" dirty="0" err="1">
                <a:ln>
                  <a:noFill/>
                </a:ln>
                <a:solidFill>
                  <a:srgbClr val="F79646">
                    <a:lumMod val="75000"/>
                  </a:srgbClr>
                </a:solidFill>
                <a:effectLst/>
                <a:uLnTx/>
                <a:uFillTx/>
                <a:latin typeface="Calibri"/>
                <a:ea typeface="+mn-ea"/>
                <a:cs typeface="Arial" panose="020B0604020202020204" pitchFamily="34" charset="0"/>
              </a:rPr>
              <a:t>ardiente</a:t>
            </a:r>
            <a:r>
              <a:rPr kumimoji="0" lang="en-US" sz="4000" b="0" i="0" u="none" strike="noStrike" kern="1200" cap="none" spc="0" normalizeH="0" baseline="0" noProof="0" dirty="0">
                <a:ln>
                  <a:noFill/>
                </a:ln>
                <a:solidFill>
                  <a:srgbClr val="F79646">
                    <a:lumMod val="75000"/>
                  </a:srgbClr>
                </a:solidFill>
                <a:effectLst/>
                <a:uLnTx/>
                <a:uFillTx/>
                <a:latin typeface="Calibri"/>
                <a:ea typeface="+mn-ea"/>
                <a:cs typeface="Arial" panose="020B0604020202020204" pitchFamily="34" charset="0"/>
              </a:rPr>
              <a:t> </a:t>
            </a:r>
            <a:r>
              <a:rPr kumimoji="0" lang="en-US" sz="4000" b="0" i="0" u="none" strike="noStrike" kern="1200" cap="none" spc="0" normalizeH="0" baseline="0" noProof="0" dirty="0" err="1">
                <a:ln>
                  <a:noFill/>
                </a:ln>
                <a:solidFill>
                  <a:srgbClr val="F79646">
                    <a:lumMod val="75000"/>
                  </a:srgbClr>
                </a:solidFill>
                <a:effectLst/>
                <a:uLnTx/>
                <a:uFillTx/>
                <a:latin typeface="Calibri"/>
                <a:ea typeface="+mn-ea"/>
                <a:cs typeface="Arial" panose="020B0604020202020204" pitchFamily="34" charset="0"/>
              </a:rPr>
              <a:t>verano</a:t>
            </a:r>
            <a:r>
              <a:rPr kumimoji="0" lang="en-US" sz="4000" b="0" i="0" u="none" strike="noStrike" kern="1200" cap="none" spc="0" normalizeH="0" baseline="0" noProof="0" dirty="0">
                <a:ln>
                  <a:noFill/>
                </a:ln>
                <a:solidFill>
                  <a:srgbClr val="F79646">
                    <a:lumMod val="75000"/>
                  </a:srgbClr>
                </a:solidFill>
                <a:effectLst/>
                <a:uLnTx/>
                <a:uFillTx/>
                <a:latin typeface="Calibri"/>
                <a:ea typeface="+mn-ea"/>
                <a:cs typeface="Arial" panose="020B0604020202020204" pitchFamily="34" charset="0"/>
              </a:rPr>
              <a:t> 2017</a:t>
            </a:r>
          </a:p>
        </p:txBody>
      </p:sp>
      <p:cxnSp>
        <p:nvCxnSpPr>
          <p:cNvPr id="11" name="10 Conector recto">
            <a:extLst>
              <a:ext uri="{FF2B5EF4-FFF2-40B4-BE49-F238E27FC236}">
                <a16:creationId xmlns:a16="http://schemas.microsoft.com/office/drawing/2014/main" id="{77821E73-109D-47F7-9979-D693F8575EB0}"/>
              </a:ext>
            </a:extLst>
          </p:cNvPr>
          <p:cNvCxnSpPr/>
          <p:nvPr/>
        </p:nvCxnSpPr>
        <p:spPr>
          <a:xfrm flipV="1">
            <a:off x="561975" y="885825"/>
            <a:ext cx="7981950"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a:extLst>
              <a:ext uri="{FF2B5EF4-FFF2-40B4-BE49-F238E27FC236}">
                <a16:creationId xmlns:a16="http://schemas.microsoft.com/office/drawing/2014/main" id="{DBA5B110-BE2A-4BA3-A671-30DA0CCF28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3475" y="2344738"/>
            <a:ext cx="7453313" cy="260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13 CuadroTexto">
            <a:extLst>
              <a:ext uri="{FF2B5EF4-FFF2-40B4-BE49-F238E27FC236}">
                <a16:creationId xmlns:a16="http://schemas.microsoft.com/office/drawing/2014/main" id="{0225AA38-693D-4FBE-8628-C376D66F33C9}"/>
              </a:ext>
            </a:extLst>
          </p:cNvPr>
          <p:cNvSpPr txBox="1">
            <a:spLocks noChangeArrowheads="1"/>
          </p:cNvSpPr>
          <p:nvPr/>
        </p:nvSpPr>
        <p:spPr bwMode="auto">
          <a:xfrm>
            <a:off x="1438275" y="2141538"/>
            <a:ext cx="31051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t>(b) Zonal wind anomaly, 15-31 Jan 2017, 280°E</a:t>
            </a:r>
          </a:p>
        </p:txBody>
      </p:sp>
      <p:sp>
        <p:nvSpPr>
          <p:cNvPr id="41988" name="CuadroTexto 37">
            <a:extLst>
              <a:ext uri="{FF2B5EF4-FFF2-40B4-BE49-F238E27FC236}">
                <a16:creationId xmlns:a16="http://schemas.microsoft.com/office/drawing/2014/main" id="{FA92DAB8-1457-4BFD-8147-97F45C10181F}"/>
              </a:ext>
            </a:extLst>
          </p:cNvPr>
          <p:cNvSpPr txBox="1">
            <a:spLocks noChangeArrowheads="1"/>
          </p:cNvSpPr>
          <p:nvPr/>
        </p:nvSpPr>
        <p:spPr bwMode="auto">
          <a:xfrm rot="-5400000">
            <a:off x="456407" y="3320256"/>
            <a:ext cx="10287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n-US" sz="11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t>Height [m ASL]</a:t>
            </a:r>
            <a:endParaRPr kumimoji="0" lang="en-US" altLang="en-US" sz="11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41989" name="CuadroTexto 37">
            <a:extLst>
              <a:ext uri="{FF2B5EF4-FFF2-40B4-BE49-F238E27FC236}">
                <a16:creationId xmlns:a16="http://schemas.microsoft.com/office/drawing/2014/main" id="{A601876F-DC9C-4609-A37C-37A390261422}"/>
              </a:ext>
            </a:extLst>
          </p:cNvPr>
          <p:cNvSpPr txBox="1">
            <a:spLocks noChangeArrowheads="1"/>
          </p:cNvSpPr>
          <p:nvPr/>
        </p:nvSpPr>
        <p:spPr bwMode="auto">
          <a:xfrm>
            <a:off x="4368800" y="4867275"/>
            <a:ext cx="65405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n-US" sz="11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t>Latitude</a:t>
            </a:r>
            <a:endParaRPr kumimoji="0" lang="en-US" altLang="en-US" sz="11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7" name="Forma libre 2">
            <a:extLst>
              <a:ext uri="{FF2B5EF4-FFF2-40B4-BE49-F238E27FC236}">
                <a16:creationId xmlns:a16="http://schemas.microsoft.com/office/drawing/2014/main" id="{0326AC0B-113B-4F39-8B49-277AC34F0EEC}"/>
              </a:ext>
            </a:extLst>
          </p:cNvPr>
          <p:cNvSpPr/>
          <p:nvPr/>
        </p:nvSpPr>
        <p:spPr>
          <a:xfrm>
            <a:off x="2479675" y="3776663"/>
            <a:ext cx="5456238" cy="992187"/>
          </a:xfrm>
          <a:custGeom>
            <a:avLst/>
            <a:gdLst>
              <a:gd name="connsiteX0" fmla="*/ 0 w 4016326"/>
              <a:gd name="connsiteY0" fmla="*/ 1828564 h 1828564"/>
              <a:gd name="connsiteX1" fmla="*/ 429065 w 4016326"/>
              <a:gd name="connsiteY1" fmla="*/ 1476872 h 1828564"/>
              <a:gd name="connsiteX2" fmla="*/ 738554 w 4016326"/>
              <a:gd name="connsiteY2" fmla="*/ 829758 h 1828564"/>
              <a:gd name="connsiteX3" fmla="*/ 886265 w 4016326"/>
              <a:gd name="connsiteY3" fmla="*/ 77136 h 1828564"/>
              <a:gd name="connsiteX4" fmla="*/ 970671 w 4016326"/>
              <a:gd name="connsiteY4" fmla="*/ 34933 h 1828564"/>
              <a:gd name="connsiteX5" fmla="*/ 1434905 w 4016326"/>
              <a:gd name="connsiteY5" fmla="*/ 168576 h 1828564"/>
              <a:gd name="connsiteX6" fmla="*/ 1948375 w 4016326"/>
              <a:gd name="connsiteY6" fmla="*/ 105272 h 1828564"/>
              <a:gd name="connsiteX7" fmla="*/ 2194560 w 4016326"/>
              <a:gd name="connsiteY7" fmla="*/ 6798 h 1828564"/>
              <a:gd name="connsiteX8" fmla="*/ 2651760 w 4016326"/>
              <a:gd name="connsiteY8" fmla="*/ 168576 h 1828564"/>
              <a:gd name="connsiteX9" fmla="*/ 2947182 w 4016326"/>
              <a:gd name="connsiteY9" fmla="*/ 154509 h 1828564"/>
              <a:gd name="connsiteX10" fmla="*/ 3376246 w 4016326"/>
              <a:gd name="connsiteY10" fmla="*/ 1286958 h 1828564"/>
              <a:gd name="connsiteX11" fmla="*/ 4016326 w 4016326"/>
              <a:gd name="connsiteY11" fmla="*/ 1828564 h 1828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16326" h="1828564">
                <a:moveTo>
                  <a:pt x="0" y="1828564"/>
                </a:moveTo>
                <a:cubicBezTo>
                  <a:pt x="152986" y="1735952"/>
                  <a:pt x="305973" y="1643340"/>
                  <a:pt x="429065" y="1476872"/>
                </a:cubicBezTo>
                <a:cubicBezTo>
                  <a:pt x="552157" y="1310404"/>
                  <a:pt x="662354" y="1063047"/>
                  <a:pt x="738554" y="829758"/>
                </a:cubicBezTo>
                <a:cubicBezTo>
                  <a:pt x="814754" y="596469"/>
                  <a:pt x="847579" y="209607"/>
                  <a:pt x="886265" y="77136"/>
                </a:cubicBezTo>
                <a:cubicBezTo>
                  <a:pt x="924951" y="-55335"/>
                  <a:pt x="879231" y="19693"/>
                  <a:pt x="970671" y="34933"/>
                </a:cubicBezTo>
                <a:cubicBezTo>
                  <a:pt x="1062111" y="50173"/>
                  <a:pt x="1271954" y="156853"/>
                  <a:pt x="1434905" y="168576"/>
                </a:cubicBezTo>
                <a:cubicBezTo>
                  <a:pt x="1597856" y="180299"/>
                  <a:pt x="1821766" y="132235"/>
                  <a:pt x="1948375" y="105272"/>
                </a:cubicBezTo>
                <a:cubicBezTo>
                  <a:pt x="2074984" y="78309"/>
                  <a:pt x="2077329" y="-3753"/>
                  <a:pt x="2194560" y="6798"/>
                </a:cubicBezTo>
                <a:cubicBezTo>
                  <a:pt x="2311791" y="17349"/>
                  <a:pt x="2526323" y="143958"/>
                  <a:pt x="2651760" y="168576"/>
                </a:cubicBezTo>
                <a:cubicBezTo>
                  <a:pt x="2777197" y="193194"/>
                  <a:pt x="2826434" y="-31888"/>
                  <a:pt x="2947182" y="154509"/>
                </a:cubicBezTo>
                <a:cubicBezTo>
                  <a:pt x="3067930" y="340906"/>
                  <a:pt x="3198055" y="1007949"/>
                  <a:pt x="3376246" y="1286958"/>
                </a:cubicBezTo>
                <a:cubicBezTo>
                  <a:pt x="3554437" y="1565967"/>
                  <a:pt x="4016326" y="1828564"/>
                  <a:pt x="4016326" y="1828564"/>
                </a:cubicBezTo>
              </a:path>
            </a:pathLst>
          </a:custGeom>
          <a:solidFill>
            <a:srgbClr val="A6A6A6">
              <a:alpha val="34902"/>
            </a:srgbClr>
          </a:solidFill>
          <a:ln w="28575">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1991" name="CuadroTexto 4">
            <a:extLst>
              <a:ext uri="{FF2B5EF4-FFF2-40B4-BE49-F238E27FC236}">
                <a16:creationId xmlns:a16="http://schemas.microsoft.com/office/drawing/2014/main" id="{1223B3E1-E486-4098-92F8-E229ACB447B9}"/>
              </a:ext>
            </a:extLst>
          </p:cNvPr>
          <p:cNvSpPr txBox="1">
            <a:spLocks noChangeArrowheads="1"/>
          </p:cNvSpPr>
          <p:nvPr/>
        </p:nvSpPr>
        <p:spPr bwMode="auto">
          <a:xfrm>
            <a:off x="2422525" y="3071813"/>
            <a:ext cx="5508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2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sym typeface="Wingdings 2" panose="05020102010507070707" pitchFamily="18" charset="2"/>
              </a:rPr>
              <a:t></a:t>
            </a:r>
            <a:endParaRPr kumimoji="0" lang="en-US" altLang="en-US" sz="12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1992" name="CuadroTexto 6">
            <a:extLst>
              <a:ext uri="{FF2B5EF4-FFF2-40B4-BE49-F238E27FC236}">
                <a16:creationId xmlns:a16="http://schemas.microsoft.com/office/drawing/2014/main" id="{9B8DF1DB-7CE0-4461-8CAE-A57A3A15F34C}"/>
              </a:ext>
            </a:extLst>
          </p:cNvPr>
          <p:cNvSpPr txBox="1">
            <a:spLocks noChangeArrowheads="1"/>
          </p:cNvSpPr>
          <p:nvPr/>
        </p:nvSpPr>
        <p:spPr bwMode="auto">
          <a:xfrm>
            <a:off x="3846513" y="2973388"/>
            <a:ext cx="5508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2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sym typeface="Wingdings 2" panose="05020102010507070707" pitchFamily="18" charset="2"/>
              </a:rPr>
              <a:t></a:t>
            </a:r>
            <a:endParaRPr kumimoji="0" lang="en-US" altLang="en-US" sz="12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1993" name="CuadroTexto 7">
            <a:extLst>
              <a:ext uri="{FF2B5EF4-FFF2-40B4-BE49-F238E27FC236}">
                <a16:creationId xmlns:a16="http://schemas.microsoft.com/office/drawing/2014/main" id="{CD105CDE-DF2B-4D88-AD1E-EF7E5259194B}"/>
              </a:ext>
            </a:extLst>
          </p:cNvPr>
          <p:cNvSpPr txBox="1">
            <a:spLocks noChangeArrowheads="1"/>
          </p:cNvSpPr>
          <p:nvPr/>
        </p:nvSpPr>
        <p:spPr bwMode="auto">
          <a:xfrm rot="379126">
            <a:off x="5287963" y="3541713"/>
            <a:ext cx="11064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t>Andean profile</a:t>
            </a:r>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41994" name="22 CuadroTexto">
            <a:extLst>
              <a:ext uri="{FF2B5EF4-FFF2-40B4-BE49-F238E27FC236}">
                <a16:creationId xmlns:a16="http://schemas.microsoft.com/office/drawing/2014/main" id="{8B6E2EB8-2B81-45AF-B698-75353120ADC4}"/>
              </a:ext>
            </a:extLst>
          </p:cNvPr>
          <p:cNvSpPr txBox="1">
            <a:spLocks noChangeArrowheads="1"/>
          </p:cNvSpPr>
          <p:nvPr/>
        </p:nvSpPr>
        <p:spPr bwMode="auto">
          <a:xfrm rot="-2717564">
            <a:off x="2051844" y="2850356"/>
            <a:ext cx="5080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9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t>30 m/s</a:t>
            </a:r>
          </a:p>
        </p:txBody>
      </p:sp>
      <p:sp>
        <p:nvSpPr>
          <p:cNvPr id="41995" name="24 CuadroTexto">
            <a:extLst>
              <a:ext uri="{FF2B5EF4-FFF2-40B4-BE49-F238E27FC236}">
                <a16:creationId xmlns:a16="http://schemas.microsoft.com/office/drawing/2014/main" id="{02AA146A-DC34-4698-B6B9-160701C31768}"/>
              </a:ext>
            </a:extLst>
          </p:cNvPr>
          <p:cNvSpPr txBox="1">
            <a:spLocks noChangeArrowheads="1"/>
          </p:cNvSpPr>
          <p:nvPr/>
        </p:nvSpPr>
        <p:spPr bwMode="auto">
          <a:xfrm rot="-3910476">
            <a:off x="3467894" y="3439319"/>
            <a:ext cx="509587"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9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t>10 m/s</a:t>
            </a:r>
          </a:p>
        </p:txBody>
      </p:sp>
      <p:sp>
        <p:nvSpPr>
          <p:cNvPr id="41996" name="25 CuadroTexto">
            <a:extLst>
              <a:ext uri="{FF2B5EF4-FFF2-40B4-BE49-F238E27FC236}">
                <a16:creationId xmlns:a16="http://schemas.microsoft.com/office/drawing/2014/main" id="{10E53DCA-DF1B-413A-99DE-19A1D1D3D498}"/>
              </a:ext>
            </a:extLst>
          </p:cNvPr>
          <p:cNvSpPr txBox="1">
            <a:spLocks noChangeArrowheads="1"/>
          </p:cNvSpPr>
          <p:nvPr/>
        </p:nvSpPr>
        <p:spPr bwMode="auto">
          <a:xfrm rot="-3500600">
            <a:off x="3523457" y="4321969"/>
            <a:ext cx="45085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9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t>0 m/s</a:t>
            </a:r>
          </a:p>
        </p:txBody>
      </p:sp>
      <p:sp>
        <p:nvSpPr>
          <p:cNvPr id="41997" name="26 CuadroTexto">
            <a:extLst>
              <a:ext uri="{FF2B5EF4-FFF2-40B4-BE49-F238E27FC236}">
                <a16:creationId xmlns:a16="http://schemas.microsoft.com/office/drawing/2014/main" id="{CD93A626-5336-4E2E-BF76-3FA8585769CC}"/>
              </a:ext>
            </a:extLst>
          </p:cNvPr>
          <p:cNvSpPr txBox="1">
            <a:spLocks noChangeArrowheads="1"/>
          </p:cNvSpPr>
          <p:nvPr/>
        </p:nvSpPr>
        <p:spPr bwMode="auto">
          <a:xfrm rot="-992711">
            <a:off x="4887913" y="4059238"/>
            <a:ext cx="48577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9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t>-5 m/s</a:t>
            </a:r>
          </a:p>
        </p:txBody>
      </p:sp>
      <p:sp>
        <p:nvSpPr>
          <p:cNvPr id="25" name="24 CuadroTexto">
            <a:extLst>
              <a:ext uri="{FF2B5EF4-FFF2-40B4-BE49-F238E27FC236}">
                <a16:creationId xmlns:a16="http://schemas.microsoft.com/office/drawing/2014/main" id="{5FACE0EA-7325-40E1-8BDC-7DD91B5D4DFF}"/>
              </a:ext>
            </a:extLst>
          </p:cNvPr>
          <p:cNvSpPr txBox="1"/>
          <p:nvPr/>
        </p:nvSpPr>
        <p:spPr>
          <a:xfrm>
            <a:off x="1828800" y="171450"/>
            <a:ext cx="5118100" cy="70802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F79646">
                    <a:lumMod val="75000"/>
                  </a:srgbClr>
                </a:solidFill>
                <a:effectLst/>
                <a:uLnTx/>
                <a:uFillTx/>
                <a:latin typeface="Calibri"/>
                <a:ea typeface="+mn-ea"/>
                <a:cs typeface="Arial" panose="020B0604020202020204" pitchFamily="34" charset="0"/>
              </a:rPr>
              <a:t>El </a:t>
            </a:r>
            <a:r>
              <a:rPr kumimoji="0" lang="en-US" sz="4000" b="0" i="0" u="none" strike="noStrike" kern="1200" cap="none" spc="0" normalizeH="0" baseline="0" noProof="0" dirty="0" err="1">
                <a:ln>
                  <a:noFill/>
                </a:ln>
                <a:solidFill>
                  <a:srgbClr val="F79646">
                    <a:lumMod val="75000"/>
                  </a:srgbClr>
                </a:solidFill>
                <a:effectLst/>
                <a:uLnTx/>
                <a:uFillTx/>
                <a:latin typeface="Calibri"/>
                <a:ea typeface="+mn-ea"/>
                <a:cs typeface="Arial" panose="020B0604020202020204" pitchFamily="34" charset="0"/>
              </a:rPr>
              <a:t>ardiente</a:t>
            </a:r>
            <a:r>
              <a:rPr kumimoji="0" lang="en-US" sz="4000" b="0" i="0" u="none" strike="noStrike" kern="1200" cap="none" spc="0" normalizeH="0" baseline="0" noProof="0" dirty="0">
                <a:ln>
                  <a:noFill/>
                </a:ln>
                <a:solidFill>
                  <a:srgbClr val="F79646">
                    <a:lumMod val="75000"/>
                  </a:srgbClr>
                </a:solidFill>
                <a:effectLst/>
                <a:uLnTx/>
                <a:uFillTx/>
                <a:latin typeface="Calibri"/>
                <a:ea typeface="+mn-ea"/>
                <a:cs typeface="Arial" panose="020B0604020202020204" pitchFamily="34" charset="0"/>
              </a:rPr>
              <a:t> </a:t>
            </a:r>
            <a:r>
              <a:rPr kumimoji="0" lang="en-US" sz="4000" b="0" i="0" u="none" strike="noStrike" kern="1200" cap="none" spc="0" normalizeH="0" baseline="0" noProof="0" dirty="0" err="1">
                <a:ln>
                  <a:noFill/>
                </a:ln>
                <a:solidFill>
                  <a:srgbClr val="F79646">
                    <a:lumMod val="75000"/>
                  </a:srgbClr>
                </a:solidFill>
                <a:effectLst/>
                <a:uLnTx/>
                <a:uFillTx/>
                <a:latin typeface="Calibri"/>
                <a:ea typeface="+mn-ea"/>
                <a:cs typeface="Arial" panose="020B0604020202020204" pitchFamily="34" charset="0"/>
              </a:rPr>
              <a:t>verano</a:t>
            </a:r>
            <a:r>
              <a:rPr kumimoji="0" lang="en-US" sz="4000" b="0" i="0" u="none" strike="noStrike" kern="1200" cap="none" spc="0" normalizeH="0" baseline="0" noProof="0" dirty="0">
                <a:ln>
                  <a:noFill/>
                </a:ln>
                <a:solidFill>
                  <a:srgbClr val="F79646">
                    <a:lumMod val="75000"/>
                  </a:srgbClr>
                </a:solidFill>
                <a:effectLst/>
                <a:uLnTx/>
                <a:uFillTx/>
                <a:latin typeface="Calibri"/>
                <a:ea typeface="+mn-ea"/>
                <a:cs typeface="Arial" panose="020B0604020202020204" pitchFamily="34" charset="0"/>
              </a:rPr>
              <a:t> 2017</a:t>
            </a:r>
          </a:p>
        </p:txBody>
      </p:sp>
      <p:cxnSp>
        <p:nvCxnSpPr>
          <p:cNvPr id="26" name="25 Conector recto">
            <a:extLst>
              <a:ext uri="{FF2B5EF4-FFF2-40B4-BE49-F238E27FC236}">
                <a16:creationId xmlns:a16="http://schemas.microsoft.com/office/drawing/2014/main" id="{EDDFFC26-1430-42B5-837C-84FB15731E77}"/>
              </a:ext>
            </a:extLst>
          </p:cNvPr>
          <p:cNvCxnSpPr/>
          <p:nvPr/>
        </p:nvCxnSpPr>
        <p:spPr>
          <a:xfrm flipV="1">
            <a:off x="561975" y="885825"/>
            <a:ext cx="7981950"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026">
            <a:extLst>
              <a:ext uri="{FF2B5EF4-FFF2-40B4-BE49-F238E27FC236}">
                <a16:creationId xmlns:a16="http://schemas.microsoft.com/office/drawing/2014/main" id="{3A7A7883-BA3F-43A8-816E-1B007D6E7B68}"/>
              </a:ext>
            </a:extLst>
          </p:cNvPr>
          <p:cNvSpPr>
            <a:spLocks noChangeArrowheads="1"/>
          </p:cNvSpPr>
          <p:nvPr/>
        </p:nvSpPr>
        <p:spPr bwMode="auto">
          <a:xfrm>
            <a:off x="685800" y="1524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3600">
                <a:solidFill>
                  <a:schemeClr val="tx2"/>
                </a:solidFill>
              </a:rPr>
              <a:t>ENSO variability around the averages: </a:t>
            </a:r>
            <a:br>
              <a:rPr lang="en-US" altLang="en-US" sz="3600">
                <a:solidFill>
                  <a:schemeClr val="tx2"/>
                </a:solidFill>
              </a:rPr>
            </a:br>
            <a:r>
              <a:rPr lang="en-US" altLang="en-US" sz="3600">
                <a:solidFill>
                  <a:schemeClr val="tx2"/>
                </a:solidFill>
              </a:rPr>
              <a:t>What controls the oceanic response? </a:t>
            </a:r>
          </a:p>
        </p:txBody>
      </p:sp>
      <p:sp>
        <p:nvSpPr>
          <p:cNvPr id="6147" name="Rectangle 1027">
            <a:extLst>
              <a:ext uri="{FF2B5EF4-FFF2-40B4-BE49-F238E27FC236}">
                <a16:creationId xmlns:a16="http://schemas.microsoft.com/office/drawing/2014/main" id="{247FE0AD-4B1C-44F3-8BD5-DA07946F146D}"/>
              </a:ext>
            </a:extLst>
          </p:cNvPr>
          <p:cNvSpPr>
            <a:spLocks noChangeArrowheads="1"/>
          </p:cNvSpPr>
          <p:nvPr/>
        </p:nvSpPr>
        <p:spPr bwMode="auto">
          <a:xfrm>
            <a:off x="2057400" y="1371600"/>
            <a:ext cx="5029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en-US" altLang="en-US" sz="1600" b="1" i="1"/>
              <a:t>Focus on Winter: Strong Forcing =&gt; Strong response</a:t>
            </a:r>
          </a:p>
        </p:txBody>
      </p:sp>
      <p:sp>
        <p:nvSpPr>
          <p:cNvPr id="6148" name="Text Box 1028">
            <a:extLst>
              <a:ext uri="{FF2B5EF4-FFF2-40B4-BE49-F238E27FC236}">
                <a16:creationId xmlns:a16="http://schemas.microsoft.com/office/drawing/2014/main" id="{6B5257E3-AD4B-440E-B8B1-4BD2D4431425}"/>
              </a:ext>
            </a:extLst>
          </p:cNvPr>
          <p:cNvSpPr txBox="1">
            <a:spLocks noChangeArrowheads="1"/>
          </p:cNvSpPr>
          <p:nvPr/>
        </p:nvSpPr>
        <p:spPr bwMode="auto">
          <a:xfrm>
            <a:off x="838200" y="2286000"/>
            <a:ext cx="7797800" cy="410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i="1">
                <a:solidFill>
                  <a:srgbClr val="0000FF"/>
                </a:solidFill>
              </a:rPr>
              <a:t>Large-scale climate pattern variations organize </a:t>
            </a:r>
          </a:p>
          <a:p>
            <a:pPr eaLnBrk="1" hangingPunct="1"/>
            <a:r>
              <a:rPr lang="en-US" altLang="en-US" b="1" i="1">
                <a:solidFill>
                  <a:srgbClr val="0000FF"/>
                </a:solidFill>
              </a:rPr>
              <a:t>  the oceanic physical processes that affect ocean biology</a:t>
            </a:r>
          </a:p>
          <a:p>
            <a:pPr eaLnBrk="1" hangingPunct="1"/>
            <a:endParaRPr lang="en-US" altLang="en-US"/>
          </a:p>
          <a:p>
            <a:pPr eaLnBrk="1" hangingPunct="1">
              <a:buFontTx/>
              <a:buChar char="-"/>
            </a:pPr>
            <a:r>
              <a:rPr lang="en-US" altLang="en-US" b="1" i="1"/>
              <a:t>Defining an ENSO Index</a:t>
            </a:r>
            <a:r>
              <a:rPr lang="en-US" altLang="en-US"/>
              <a:t> and relating to biological variables</a:t>
            </a:r>
          </a:p>
          <a:p>
            <a:pPr eaLnBrk="1" hangingPunct="1"/>
            <a:r>
              <a:rPr lang="en-US" altLang="en-US"/>
              <a:t>   is frequently done, but…</a:t>
            </a:r>
          </a:p>
          <a:p>
            <a:pPr eaLnBrk="1" hangingPunct="1">
              <a:buFontTx/>
              <a:buChar char="-"/>
            </a:pPr>
            <a:r>
              <a:rPr lang="en-US" altLang="en-US" b="1" i="1"/>
              <a:t>Physical processes</a:t>
            </a:r>
            <a:r>
              <a:rPr lang="en-US" altLang="en-US"/>
              <a:t> in the ocean can </a:t>
            </a:r>
            <a:r>
              <a:rPr lang="en-US" altLang="en-US" b="1" i="1"/>
              <a:t>vary</a:t>
            </a:r>
            <a:r>
              <a:rPr lang="en-US" altLang="en-US"/>
              <a:t> in space and</a:t>
            </a:r>
          </a:p>
          <a:p>
            <a:pPr eaLnBrk="1" hangingPunct="1"/>
            <a:r>
              <a:rPr lang="en-US" altLang="en-US"/>
              <a:t>   can therefore affect the biology in different ways</a:t>
            </a:r>
          </a:p>
          <a:p>
            <a:pPr eaLnBrk="1" hangingPunct="1">
              <a:buFontTx/>
              <a:buChar char="-"/>
            </a:pPr>
            <a:r>
              <a:rPr lang="en-US" altLang="en-US" b="1" i="1"/>
              <a:t>Understanding</a:t>
            </a:r>
            <a:r>
              <a:rPr lang="en-US" altLang="en-US"/>
              <a:t> these processes is therefore critical to </a:t>
            </a:r>
          </a:p>
          <a:p>
            <a:pPr eaLnBrk="1" hangingPunct="1"/>
            <a:r>
              <a:rPr lang="en-US" altLang="en-US"/>
              <a:t>  unraveling mechanisms of biological variations </a:t>
            </a:r>
          </a:p>
          <a:p>
            <a:pPr eaLnBrk="1" hangingPunct="1">
              <a:buFontTx/>
              <a:buChar char="-"/>
            </a:pPr>
            <a:r>
              <a:rPr lang="en-US" altLang="en-US"/>
              <a:t>Plus, lagged effects of ENSO forcing in the ocean</a:t>
            </a:r>
          </a:p>
          <a:p>
            <a:pPr eaLnBrk="1" hangingPunct="1"/>
            <a:r>
              <a:rPr lang="en-US" altLang="en-US"/>
              <a:t>   may have additional </a:t>
            </a:r>
            <a:r>
              <a:rPr lang="en-US" altLang="en-US" b="1" i="1"/>
              <a:t>predictable components</a:t>
            </a:r>
            <a:r>
              <a:rPr lang="en-US" altLang="en-US"/>
              <a:t> </a:t>
            </a:r>
          </a:p>
        </p:txBody>
      </p:sp>
      <p:sp>
        <p:nvSpPr>
          <p:cNvPr id="6149" name="Rectangle 1029">
            <a:extLst>
              <a:ext uri="{FF2B5EF4-FFF2-40B4-BE49-F238E27FC236}">
                <a16:creationId xmlns:a16="http://schemas.microsoft.com/office/drawing/2014/main" id="{3B04E8C5-C358-4E41-ADA3-A34985F23F5E}"/>
              </a:ext>
            </a:extLst>
          </p:cNvPr>
          <p:cNvSpPr>
            <a:spLocks noGrp="1" noChangeArrowheads="1"/>
          </p:cNvSpPr>
          <p:nvPr>
            <p:ph type="title"/>
          </p:nvPr>
        </p:nvSpPr>
        <p:spPr/>
        <p:txBody>
          <a:bodyPr/>
          <a:lstStyle/>
          <a:p>
            <a:pPr eaLnBrk="1" hangingPunct="1"/>
            <a:endParaRPr lang="en-US"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Imagen 1">
            <a:extLst>
              <a:ext uri="{FF2B5EF4-FFF2-40B4-BE49-F238E27FC236}">
                <a16:creationId xmlns:a16="http://schemas.microsoft.com/office/drawing/2014/main" id="{3E4B30B8-A204-4EB8-9FD1-944E51F5AE1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41388" y="1025525"/>
            <a:ext cx="7794625" cy="541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8" descr="http://www.eohandbook.com/eohb2011/images/role_img_2.jpg">
            <a:extLst>
              <a:ext uri="{FF2B5EF4-FFF2-40B4-BE49-F238E27FC236}">
                <a16:creationId xmlns:a16="http://schemas.microsoft.com/office/drawing/2014/main" id="{331135FA-4374-4A9B-9E4B-317C027CE611}"/>
              </a:ext>
            </a:extLst>
          </p:cNvPr>
          <p:cNvPicPr>
            <a:picLocks noChangeAspect="1" noChangeArrowheads="1"/>
          </p:cNvPicPr>
          <p:nvPr/>
        </p:nvPicPr>
        <p:blipFill>
          <a:blip r:embed="rId3"/>
          <a:srcRect/>
          <a:stretch>
            <a:fillRect/>
          </a:stretch>
        </p:blipFill>
        <p:spPr bwMode="auto">
          <a:xfrm>
            <a:off x="404813" y="368300"/>
            <a:ext cx="2420937" cy="1828800"/>
          </a:xfrm>
          <a:prstGeom prst="rect">
            <a:avLst/>
          </a:prstGeom>
          <a:noFill/>
          <a:ln w="9525">
            <a:noFill/>
            <a:miter lim="800000"/>
            <a:headEnd/>
            <a:tailEnd/>
          </a:ln>
          <a:effectLst>
            <a:outerShdw blurRad="50800" dist="38100" dir="8100000" algn="tr" rotWithShape="0">
              <a:prstClr val="black">
                <a:alpha val="40000"/>
              </a:prstClr>
            </a:outerShdw>
          </a:effectLst>
        </p:spPr>
      </p:pic>
      <p:sp>
        <p:nvSpPr>
          <p:cNvPr id="4" name="Rectángulo 3">
            <a:extLst>
              <a:ext uri="{FF2B5EF4-FFF2-40B4-BE49-F238E27FC236}">
                <a16:creationId xmlns:a16="http://schemas.microsoft.com/office/drawing/2014/main" id="{DBE66589-037C-4302-884A-D811698571F2}"/>
              </a:ext>
            </a:extLst>
          </p:cNvPr>
          <p:cNvSpPr/>
          <p:nvPr/>
        </p:nvSpPr>
        <p:spPr>
          <a:xfrm>
            <a:off x="8162925" y="6149975"/>
            <a:ext cx="715963" cy="2952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729" y="240753"/>
            <a:ext cx="8074239" cy="1339850"/>
          </a:xfrm>
        </p:spPr>
        <p:txBody>
          <a:bodyPr>
            <a:normAutofit/>
          </a:bodyPr>
          <a:lstStyle/>
          <a:p>
            <a:r>
              <a:rPr lang="en-US" dirty="0"/>
              <a:t>Tropical Pacific Climatology</a:t>
            </a:r>
          </a:p>
        </p:txBody>
      </p:sp>
      <p:pic>
        <p:nvPicPr>
          <p:cNvPr id="4" name="Picture 3"/>
          <p:cNvPicPr>
            <a:picLocks noChangeAspect="1"/>
          </p:cNvPicPr>
          <p:nvPr/>
        </p:nvPicPr>
        <p:blipFill>
          <a:blip r:embed="rId3"/>
          <a:stretch>
            <a:fillRect/>
          </a:stretch>
        </p:blipFill>
        <p:spPr>
          <a:xfrm>
            <a:off x="272165" y="1580603"/>
            <a:ext cx="8558089" cy="4851400"/>
          </a:xfrm>
          <a:prstGeom prst="rect">
            <a:avLst/>
          </a:prstGeom>
        </p:spPr>
      </p:pic>
      <p:grpSp>
        <p:nvGrpSpPr>
          <p:cNvPr id="30" name="Group 29"/>
          <p:cNvGrpSpPr/>
          <p:nvPr/>
        </p:nvGrpSpPr>
        <p:grpSpPr>
          <a:xfrm>
            <a:off x="2797256" y="2574005"/>
            <a:ext cx="4339523" cy="1704449"/>
            <a:chOff x="2797256" y="2574005"/>
            <a:chExt cx="4339523" cy="1704449"/>
          </a:xfrm>
        </p:grpSpPr>
        <p:pic>
          <p:nvPicPr>
            <p:cNvPr id="7" name="Picture 6"/>
            <p:cNvPicPr>
              <a:picLocks noChangeAspect="1"/>
            </p:cNvPicPr>
            <p:nvPr/>
          </p:nvPicPr>
          <p:blipFill>
            <a:blip r:embed="rId4">
              <a:extLst>
                <a:ext uri="{BEBA8EAE-BF5A-486C-A8C5-ECC9F3942E4B}">
                  <a14:imgProps xmlns:a14="http://schemas.microsoft.com/office/drawing/2010/main">
                    <a14:imgLayer r:embed="rId5">
                      <a14:imgEffect>
                        <a14:backgroundRemoval t="463" b="99383" l="0" r="100000"/>
                      </a14:imgEffect>
                    </a14:imgLayer>
                  </a14:imgProps>
                </a:ext>
              </a:extLst>
            </a:blip>
            <a:stretch>
              <a:fillRect/>
            </a:stretch>
          </p:blipFill>
          <p:spPr>
            <a:xfrm flipH="1">
              <a:off x="5019936" y="2574005"/>
              <a:ext cx="2116843" cy="883902"/>
            </a:xfrm>
            <a:prstGeom prst="rect">
              <a:avLst/>
            </a:prstGeom>
          </p:spPr>
        </p:pic>
        <p:pic>
          <p:nvPicPr>
            <p:cNvPr id="8" name="Picture 7"/>
            <p:cNvPicPr>
              <a:picLocks noChangeAspect="1"/>
            </p:cNvPicPr>
            <p:nvPr/>
          </p:nvPicPr>
          <p:blipFill>
            <a:blip r:embed="rId4">
              <a:extLst>
                <a:ext uri="{BEBA8EAE-BF5A-486C-A8C5-ECC9F3942E4B}">
                  <a14:imgProps xmlns:a14="http://schemas.microsoft.com/office/drawing/2010/main">
                    <a14:imgLayer r:embed="rId6">
                      <a14:imgEffect>
                        <a14:backgroundRemoval t="463" b="99383" l="0" r="100000"/>
                      </a14:imgEffect>
                    </a14:imgLayer>
                  </a14:imgProps>
                </a:ext>
              </a:extLst>
            </a:blip>
            <a:stretch>
              <a:fillRect/>
            </a:stretch>
          </p:blipFill>
          <p:spPr>
            <a:xfrm flipH="1" flipV="1">
              <a:off x="5019933" y="3457905"/>
              <a:ext cx="2116843" cy="820549"/>
            </a:xfrm>
            <a:prstGeom prst="rect">
              <a:avLst/>
            </a:prstGeom>
          </p:spPr>
        </p:pic>
        <p:sp>
          <p:nvSpPr>
            <p:cNvPr id="9" name="Left Arrow 8"/>
            <p:cNvSpPr/>
            <p:nvPr/>
          </p:nvSpPr>
          <p:spPr>
            <a:xfrm>
              <a:off x="2797256" y="3291605"/>
              <a:ext cx="2305844" cy="332603"/>
            </a:xfrm>
            <a:prstGeom prst="leftArrow">
              <a:avLst>
                <a:gd name="adj1" fmla="val 50000"/>
                <a:gd name="adj2" fmla="val 86067"/>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1" name="TextBox 10"/>
          <p:cNvSpPr txBox="1"/>
          <p:nvPr/>
        </p:nvSpPr>
        <p:spPr>
          <a:xfrm>
            <a:off x="831616" y="6125439"/>
            <a:ext cx="793306" cy="461665"/>
          </a:xfrm>
          <a:prstGeom prst="rect">
            <a:avLst/>
          </a:prstGeom>
          <a:noFill/>
        </p:spPr>
        <p:txBody>
          <a:bodyPr wrap="none" rtlCol="0">
            <a:spAutoFit/>
          </a:bodyPr>
          <a:lstStyle/>
          <a:p>
            <a:r>
              <a:rPr lang="en-US" sz="2400" dirty="0"/>
              <a:t>32˚F</a:t>
            </a:r>
          </a:p>
        </p:txBody>
      </p:sp>
      <p:sp>
        <p:nvSpPr>
          <p:cNvPr id="12" name="TextBox 11"/>
          <p:cNvSpPr txBox="1"/>
          <p:nvPr/>
        </p:nvSpPr>
        <p:spPr>
          <a:xfrm>
            <a:off x="4883850" y="6122597"/>
            <a:ext cx="793306" cy="461665"/>
          </a:xfrm>
          <a:prstGeom prst="rect">
            <a:avLst/>
          </a:prstGeom>
          <a:noFill/>
        </p:spPr>
        <p:txBody>
          <a:bodyPr wrap="none" rtlCol="0">
            <a:spAutoFit/>
          </a:bodyPr>
          <a:lstStyle/>
          <a:p>
            <a:r>
              <a:rPr lang="en-US" sz="2400" dirty="0"/>
              <a:t>68˚F</a:t>
            </a:r>
          </a:p>
        </p:txBody>
      </p:sp>
      <p:sp>
        <p:nvSpPr>
          <p:cNvPr id="13" name="TextBox 12"/>
          <p:cNvSpPr txBox="1"/>
          <p:nvPr/>
        </p:nvSpPr>
        <p:spPr>
          <a:xfrm>
            <a:off x="6900082" y="6122737"/>
            <a:ext cx="793306" cy="461665"/>
          </a:xfrm>
          <a:prstGeom prst="rect">
            <a:avLst/>
          </a:prstGeom>
          <a:noFill/>
        </p:spPr>
        <p:txBody>
          <a:bodyPr wrap="none" rtlCol="0">
            <a:spAutoFit/>
          </a:bodyPr>
          <a:lstStyle/>
          <a:p>
            <a:r>
              <a:rPr lang="en-US" sz="2400" dirty="0"/>
              <a:t>86˚F</a:t>
            </a:r>
          </a:p>
        </p:txBody>
      </p:sp>
      <p:grpSp>
        <p:nvGrpSpPr>
          <p:cNvPr id="22" name="Group 21"/>
          <p:cNvGrpSpPr/>
          <p:nvPr/>
        </p:nvGrpSpPr>
        <p:grpSpPr>
          <a:xfrm>
            <a:off x="3200400" y="2725185"/>
            <a:ext cx="1694974" cy="1417206"/>
            <a:chOff x="2493652" y="2725185"/>
            <a:chExt cx="1954110" cy="1417206"/>
          </a:xfrm>
        </p:grpSpPr>
        <p:cxnSp>
          <p:nvCxnSpPr>
            <p:cNvPr id="5" name="Straight Arrow Connector 4"/>
            <p:cNvCxnSpPr/>
            <p:nvPr/>
          </p:nvCxnSpPr>
          <p:spPr>
            <a:xfrm>
              <a:off x="2494849" y="3609090"/>
              <a:ext cx="0" cy="533301"/>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6" name="Straight Arrow Connector 15"/>
            <p:cNvCxnSpPr/>
            <p:nvPr/>
          </p:nvCxnSpPr>
          <p:spPr>
            <a:xfrm>
              <a:off x="3478865" y="3609090"/>
              <a:ext cx="0" cy="533301"/>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7" name="Straight Arrow Connector 16"/>
            <p:cNvCxnSpPr/>
            <p:nvPr/>
          </p:nvCxnSpPr>
          <p:spPr>
            <a:xfrm>
              <a:off x="4446565" y="3609090"/>
              <a:ext cx="0" cy="533301"/>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8" name="Straight Arrow Connector 17"/>
            <p:cNvCxnSpPr/>
            <p:nvPr/>
          </p:nvCxnSpPr>
          <p:spPr>
            <a:xfrm flipH="1" flipV="1">
              <a:off x="2493652" y="2725185"/>
              <a:ext cx="1197" cy="56616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0" name="Straight Arrow Connector 19"/>
            <p:cNvCxnSpPr/>
            <p:nvPr/>
          </p:nvCxnSpPr>
          <p:spPr>
            <a:xfrm flipH="1" flipV="1">
              <a:off x="3477668" y="2725185"/>
              <a:ext cx="1197" cy="56616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1" name="Straight Arrow Connector 20"/>
            <p:cNvCxnSpPr/>
            <p:nvPr/>
          </p:nvCxnSpPr>
          <p:spPr>
            <a:xfrm flipH="1" flipV="1">
              <a:off x="4446565" y="2725185"/>
              <a:ext cx="1197" cy="56616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grpSp>
      <p:grpSp>
        <p:nvGrpSpPr>
          <p:cNvPr id="23" name="Group 22"/>
          <p:cNvGrpSpPr/>
          <p:nvPr/>
        </p:nvGrpSpPr>
        <p:grpSpPr>
          <a:xfrm>
            <a:off x="5677155" y="2725185"/>
            <a:ext cx="1671303" cy="1417206"/>
            <a:chOff x="2493652" y="2725185"/>
            <a:chExt cx="1954110" cy="1417206"/>
          </a:xfrm>
        </p:grpSpPr>
        <p:cxnSp>
          <p:nvCxnSpPr>
            <p:cNvPr id="24" name="Straight Arrow Connector 23"/>
            <p:cNvCxnSpPr/>
            <p:nvPr/>
          </p:nvCxnSpPr>
          <p:spPr>
            <a:xfrm>
              <a:off x="2494849" y="3609090"/>
              <a:ext cx="0" cy="533301"/>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5" name="Straight Arrow Connector 24"/>
            <p:cNvCxnSpPr/>
            <p:nvPr/>
          </p:nvCxnSpPr>
          <p:spPr>
            <a:xfrm>
              <a:off x="3478865" y="3609090"/>
              <a:ext cx="0" cy="533301"/>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6" name="Straight Arrow Connector 25"/>
            <p:cNvCxnSpPr/>
            <p:nvPr/>
          </p:nvCxnSpPr>
          <p:spPr>
            <a:xfrm>
              <a:off x="4446565" y="3609090"/>
              <a:ext cx="0" cy="533301"/>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7" name="Straight Arrow Connector 26"/>
            <p:cNvCxnSpPr/>
            <p:nvPr/>
          </p:nvCxnSpPr>
          <p:spPr>
            <a:xfrm flipH="1" flipV="1">
              <a:off x="2493652" y="2725185"/>
              <a:ext cx="1197" cy="56616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8" name="Straight Arrow Connector 27"/>
            <p:cNvCxnSpPr/>
            <p:nvPr/>
          </p:nvCxnSpPr>
          <p:spPr>
            <a:xfrm flipH="1" flipV="1">
              <a:off x="3477668" y="2725185"/>
              <a:ext cx="1197" cy="56616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9" name="Straight Arrow Connector 28"/>
            <p:cNvCxnSpPr/>
            <p:nvPr/>
          </p:nvCxnSpPr>
          <p:spPr>
            <a:xfrm flipH="1" flipV="1">
              <a:off x="4446565" y="2725185"/>
              <a:ext cx="1197" cy="56616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grpSp>
      <p:sp>
        <p:nvSpPr>
          <p:cNvPr id="31" name="TextBox 30">
            <a:extLst>
              <a:ext uri="{FF2B5EF4-FFF2-40B4-BE49-F238E27FC236}">
                <a16:creationId xmlns:a16="http://schemas.microsoft.com/office/drawing/2014/main" id="{CC5C4A5C-FD7D-4626-9192-0DDEAF1F57D7}"/>
              </a:ext>
            </a:extLst>
          </p:cNvPr>
          <p:cNvSpPr txBox="1"/>
          <p:nvPr/>
        </p:nvSpPr>
        <p:spPr>
          <a:xfrm>
            <a:off x="6473641" y="6400800"/>
            <a:ext cx="2441759" cy="369332"/>
          </a:xfrm>
          <a:prstGeom prst="rect">
            <a:avLst/>
          </a:prstGeom>
          <a:noFill/>
        </p:spPr>
        <p:txBody>
          <a:bodyPr wrap="none" rtlCol="0">
            <a:spAutoFit/>
          </a:bodyPr>
          <a:lstStyle/>
          <a:p>
            <a:r>
              <a:rPr lang="en-US" sz="1800" dirty="0"/>
              <a:t>Courtesy: Dillon Amaya</a:t>
            </a:r>
          </a:p>
        </p:txBody>
      </p:sp>
    </p:spTree>
    <p:extLst>
      <p:ext uri="{BB962C8B-B14F-4D97-AF65-F5344CB8AC3E}">
        <p14:creationId xmlns:p14="http://schemas.microsoft.com/office/powerpoint/2010/main" val="2110111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0"/>
                                        </p:tgtEl>
                                      </p:cBhvr>
                                    </p:animEffect>
                                    <p:set>
                                      <p:cBhvr>
                                        <p:cTn id="7" dur="1" fill="hold">
                                          <p:stCondLst>
                                            <p:cond delay="499"/>
                                          </p:stCondLst>
                                        </p:cTn>
                                        <p:tgtEl>
                                          <p:spTgt spid="30"/>
                                        </p:tgtEl>
                                        <p:attrNameLst>
                                          <p:attrName>style.visibility</p:attrName>
                                        </p:attrNameLst>
                                      </p:cBhvr>
                                      <p:to>
                                        <p:strVal val="hidden"/>
                                      </p:to>
                                    </p:set>
                                  </p:childTnLst>
                                </p:cTn>
                              </p:par>
                              <p:par>
                                <p:cTn id="8" presetID="53" presetClass="entr" presetSubtype="16"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 calcmode="lin" valueType="num">
                                      <p:cBhvr>
                                        <p:cTn id="10" dur="500" fill="hold"/>
                                        <p:tgtEl>
                                          <p:spTgt spid="22"/>
                                        </p:tgtEl>
                                        <p:attrNameLst>
                                          <p:attrName>ppt_w</p:attrName>
                                        </p:attrNameLst>
                                      </p:cBhvr>
                                      <p:tavLst>
                                        <p:tav tm="0">
                                          <p:val>
                                            <p:fltVal val="0"/>
                                          </p:val>
                                        </p:tav>
                                        <p:tav tm="100000">
                                          <p:val>
                                            <p:strVal val="#ppt_w"/>
                                          </p:val>
                                        </p:tav>
                                      </p:tavLst>
                                    </p:anim>
                                    <p:anim calcmode="lin" valueType="num">
                                      <p:cBhvr>
                                        <p:cTn id="11" dur="500" fill="hold"/>
                                        <p:tgtEl>
                                          <p:spTgt spid="22"/>
                                        </p:tgtEl>
                                        <p:attrNameLst>
                                          <p:attrName>ppt_h</p:attrName>
                                        </p:attrNameLst>
                                      </p:cBhvr>
                                      <p:tavLst>
                                        <p:tav tm="0">
                                          <p:val>
                                            <p:fltVal val="0"/>
                                          </p:val>
                                        </p:tav>
                                        <p:tav tm="100000">
                                          <p:val>
                                            <p:strVal val="#ppt_h"/>
                                          </p:val>
                                        </p:tav>
                                      </p:tavLst>
                                    </p:anim>
                                    <p:animEffect transition="in" filter="fade">
                                      <p:cBhvr>
                                        <p:cTn id="12" dur="500"/>
                                        <p:tgtEl>
                                          <p:spTgt spid="22"/>
                                        </p:tgtEl>
                                      </p:cBhvr>
                                    </p:animEffect>
                                  </p:childTnLst>
                                </p:cTn>
                              </p:par>
                              <p:par>
                                <p:cTn id="13" presetID="53" presetClass="entr" presetSubtype="16"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p:cTn id="15" dur="500" fill="hold"/>
                                        <p:tgtEl>
                                          <p:spTgt spid="23"/>
                                        </p:tgtEl>
                                        <p:attrNameLst>
                                          <p:attrName>ppt_w</p:attrName>
                                        </p:attrNameLst>
                                      </p:cBhvr>
                                      <p:tavLst>
                                        <p:tav tm="0">
                                          <p:val>
                                            <p:fltVal val="0"/>
                                          </p:val>
                                        </p:tav>
                                        <p:tav tm="100000">
                                          <p:val>
                                            <p:strVal val="#ppt_w"/>
                                          </p:val>
                                        </p:tav>
                                      </p:tavLst>
                                    </p:anim>
                                    <p:anim calcmode="lin" valueType="num">
                                      <p:cBhvr>
                                        <p:cTn id="16" dur="500" fill="hold"/>
                                        <p:tgtEl>
                                          <p:spTgt spid="23"/>
                                        </p:tgtEl>
                                        <p:attrNameLst>
                                          <p:attrName>ppt_h</p:attrName>
                                        </p:attrNameLst>
                                      </p:cBhvr>
                                      <p:tavLst>
                                        <p:tav tm="0">
                                          <p:val>
                                            <p:fltVal val="0"/>
                                          </p:val>
                                        </p:tav>
                                        <p:tav tm="100000">
                                          <p:val>
                                            <p:strVal val="#ppt_h"/>
                                          </p:val>
                                        </p:tav>
                                      </p:tavLst>
                                    </p:anim>
                                    <p:animEffect transition="in" filter="fade">
                                      <p:cBhvr>
                                        <p:cTn id="17" dur="500"/>
                                        <p:tgtEl>
                                          <p:spTgt spid="23"/>
                                        </p:tgtEl>
                                      </p:cBhvr>
                                    </p:animEffect>
                                  </p:childTnLst>
                                </p:cTn>
                              </p:par>
                              <p:par>
                                <p:cTn id="18" presetID="53" presetClass="entr" presetSubtype="16" fill="hold" nodeType="with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ppt_w</p:attrName>
                                        </p:attrNameLst>
                                      </p:cBhvr>
                                      <p:tavLst>
                                        <p:tav tm="0">
                                          <p:val>
                                            <p:fltVal val="0"/>
                                          </p:val>
                                        </p:tav>
                                        <p:tav tm="100000">
                                          <p:val>
                                            <p:strVal val="#ppt_w"/>
                                          </p:val>
                                        </p:tav>
                                      </p:tavLst>
                                    </p:anim>
                                    <p:anim calcmode="lin" valueType="num">
                                      <p:cBhvr>
                                        <p:cTn id="21" dur="500" fill="hold"/>
                                        <p:tgtEl>
                                          <p:spTgt spid="23"/>
                                        </p:tgtEl>
                                        <p:attrNameLst>
                                          <p:attrName>ppt_h</p:attrName>
                                        </p:attrNameLst>
                                      </p:cBhvr>
                                      <p:tavLst>
                                        <p:tav tm="0">
                                          <p:val>
                                            <p:fltVal val="0"/>
                                          </p:val>
                                        </p:tav>
                                        <p:tav tm="100000">
                                          <p:val>
                                            <p:strVal val="#ppt_h"/>
                                          </p:val>
                                        </p:tav>
                                      </p:tavLst>
                                    </p:anim>
                                    <p:animEffect transition="in" filter="fade">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6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7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8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5_Tema de Office">
  <a:themeElements>
    <a:clrScheme name="Tema d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e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2_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3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4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themeOverride>
</file>

<file path=docProps/app.xml><?xml version="1.0" encoding="utf-8"?>
<Properties xmlns="http://schemas.openxmlformats.org/officeDocument/2006/extended-properties" xmlns:vt="http://schemas.openxmlformats.org/officeDocument/2006/docPropsVTypes">
  <TotalTime>6471</TotalTime>
  <Words>2170</Words>
  <Application>Microsoft Office PowerPoint</Application>
  <PresentationFormat>On-screen Show (4:3)</PresentationFormat>
  <Paragraphs>422</Paragraphs>
  <Slides>64</Slides>
  <Notes>9</Notes>
  <HiddenSlides>0</HiddenSlides>
  <MMClips>0</MMClips>
  <ScaleCrop>false</ScaleCrop>
  <HeadingPairs>
    <vt:vector size="6" baseType="variant">
      <vt:variant>
        <vt:lpstr>Fonts Used</vt:lpstr>
      </vt:variant>
      <vt:variant>
        <vt:i4>8</vt:i4>
      </vt:variant>
      <vt:variant>
        <vt:lpstr>Theme</vt:lpstr>
      </vt:variant>
      <vt:variant>
        <vt:i4>12</vt:i4>
      </vt:variant>
      <vt:variant>
        <vt:lpstr>Slide Titles</vt:lpstr>
      </vt:variant>
      <vt:variant>
        <vt:i4>64</vt:i4>
      </vt:variant>
    </vt:vector>
  </HeadingPairs>
  <TitlesOfParts>
    <vt:vector size="84" baseType="lpstr">
      <vt:lpstr>Arial</vt:lpstr>
      <vt:lpstr>Calibri</vt:lpstr>
      <vt:lpstr>Calibri Light</vt:lpstr>
      <vt:lpstr>Helvetica</vt:lpstr>
      <vt:lpstr>Lucida Handwriting</vt:lpstr>
      <vt:lpstr>MV Boli</vt:lpstr>
      <vt:lpstr>Times</vt:lpstr>
      <vt:lpstr>Times New Roman</vt:lpstr>
      <vt:lpstr>Default Design</vt:lpstr>
      <vt:lpstr>2_Tema de Office</vt:lpstr>
      <vt:lpstr>Tema de Office</vt:lpstr>
      <vt:lpstr>5_Tema de Office</vt:lpstr>
      <vt:lpstr>1_Diseño predeterminado</vt:lpstr>
      <vt:lpstr>2_Diseño predeterminado</vt:lpstr>
      <vt:lpstr>1_Tema de Office</vt:lpstr>
      <vt:lpstr>3_Tema de Office</vt:lpstr>
      <vt:lpstr>4_Tema de Office</vt:lpstr>
      <vt:lpstr>6_Tema de Office</vt:lpstr>
      <vt:lpstr>7_Tema de Office</vt:lpstr>
      <vt:lpstr>8_Tema de Office</vt:lpstr>
      <vt:lpstr>PowerPoint Presentation</vt:lpstr>
      <vt:lpstr>PowerPoint Presentation</vt:lpstr>
      <vt:lpstr>PowerPoint Presentation</vt:lpstr>
      <vt:lpstr>Weather and Climate Affecting the EBUS (CCS)</vt:lpstr>
      <vt:lpstr>Weather and Climate Affecting the EBUS (CCS)</vt:lpstr>
      <vt:lpstr>PowerPoint Presentation</vt:lpstr>
      <vt:lpstr>PowerPoint Presentation</vt:lpstr>
      <vt:lpstr>PowerPoint Presentation</vt:lpstr>
      <vt:lpstr>Tropical Pacific Climatology</vt:lpstr>
      <vt:lpstr>PowerPoint Presentation</vt:lpstr>
      <vt:lpstr>Tropical Pacific Climatology</vt:lpstr>
      <vt:lpstr>Westerly wind bursts</vt:lpstr>
      <vt:lpstr>PowerPoint Presentation</vt:lpstr>
      <vt:lpstr>PowerPoint Presentation</vt:lpstr>
      <vt:lpstr>Walker Circulation</vt:lpstr>
      <vt:lpstr>Walker Circulation</vt:lpstr>
      <vt:lpstr>PowerPoint Presentation</vt:lpstr>
      <vt:lpstr>PowerPoint Presentation</vt:lpstr>
      <vt:lpstr>ENSO Indices </vt:lpstr>
      <vt:lpstr>Bjerknes Feedback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Seasonal Dependence of SLP and SST Teleconnections (composite EN-LN, but actually non-linear)</vt:lpstr>
      <vt:lpstr>Local Oceanic Response to the Atmospheric Anomalies: Dynamics and Thermodynamics  of Upper Ocean Variability</vt:lpstr>
      <vt:lpstr>PowerPoint Presentation</vt:lpstr>
      <vt:lpstr>PowerPoint Presentation</vt:lpstr>
      <vt:lpstr>Oceanic ENSO Teleconnections</vt:lpstr>
      <vt:lpstr>PowerPoint Presentation</vt:lpstr>
      <vt:lpstr>PowerPoint Presentation</vt:lpstr>
      <vt:lpstr>Ecosystem Response</vt:lpstr>
      <vt:lpstr>Model simulation of Ecological Response to ENSO 3-month lagged correlation NINO-3.4 with Model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crd</dc:creator>
  <cp:lastModifiedBy>Art Miller</cp:lastModifiedBy>
  <cp:revision>96</cp:revision>
  <dcterms:created xsi:type="dcterms:W3CDTF">2010-03-01T19:39:15Z</dcterms:created>
  <dcterms:modified xsi:type="dcterms:W3CDTF">2019-07-19T09:27:20Z</dcterms:modified>
</cp:coreProperties>
</file>